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6" r:id="rId5"/>
    <p:sldId id="257" r:id="rId6"/>
    <p:sldId id="275" r:id="rId7"/>
    <p:sldId id="269" r:id="rId8"/>
    <p:sldId id="258" r:id="rId9"/>
    <p:sldId id="259" r:id="rId10"/>
    <p:sldId id="287" r:id="rId11"/>
    <p:sldId id="260" r:id="rId12"/>
    <p:sldId id="288" r:id="rId13"/>
    <p:sldId id="262" r:id="rId14"/>
    <p:sldId id="268" r:id="rId15"/>
    <p:sldId id="272" r:id="rId16"/>
    <p:sldId id="274" r:id="rId17"/>
    <p:sldId id="270" r:id="rId18"/>
    <p:sldId id="271" r:id="rId19"/>
    <p:sldId id="26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990E49-A1B6-EEEC-9C8A-4B39C7924648}" name="Prakash, Anish@HCAI" initials="PA" userId="S::Anish.Prakash@hcai.ca.gov::650a8b51-1633-4361-b7a9-e746fcfea4a9" providerId="AD"/>
  <p188:author id="{B0D63965-207A-7B49-9561-CCBB02F33E5E}" name="Dixon, Nathaniel@HCAI" initials="DN" userId="S::Nathaniel.Dixon@hcai.ca.gov::2066b245-86d7-455f-ba58-ebac1bc1e6c5" providerId="AD"/>
  <p188:author id="{2C903477-0F84-B517-B18F-51722D731574}" name="Garcia, Matthew@HCAI" initials="GM" userId="S::Matthew.Garcia@oshpd.ca.gov::9c3bbe23-9db3-4852-b1d5-c813ca9ee9ef" providerId="AD"/>
  <p188:author id="{93E55C87-01F6-5E2E-B653-87F84A9E2149}" name="Ramson, Kimberly@HCAI" initials="RK" userId="S::Kimberly.Ramson@hcai.ca.gov::1f81da25-9131-48a3-b076-e9c30a3dda14" providerId="AD"/>
  <p188:author id="{E54E7AF5-9177-B601-A48B-F9F8A1FA186A}" name="Regan, James@HCAI" initials="RJ" userId="S::james.regan@hcai.ca.gov::d5334c3f-fbcb-4662-a4a3-d3c40061774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E8BE4"/>
    <a:srgbClr val="2A73DE"/>
    <a:srgbClr val="1749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127" d="100"/>
          <a:sy n="127" d="100"/>
        </p:scale>
        <p:origin x="16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mson, Kimberly@HCAI" userId="1f81da25-9131-48a3-b076-e9c30a3dda14" providerId="ADAL" clId="{5C9FFC3F-C6BE-4403-8652-63184C0A3B99}"/>
    <pc:docChg chg="custSel modSld">
      <pc:chgData name="Ramson, Kimberly@HCAI" userId="1f81da25-9131-48a3-b076-e9c30a3dda14" providerId="ADAL" clId="{5C9FFC3F-C6BE-4403-8652-63184C0A3B99}" dt="2022-08-01T20:45:18.471" v="87"/>
      <pc:docMkLst>
        <pc:docMk/>
      </pc:docMkLst>
      <pc:sldChg chg="addCm delCm">
        <pc:chgData name="Ramson, Kimberly@HCAI" userId="1f81da25-9131-48a3-b076-e9c30a3dda14" providerId="ADAL" clId="{5C9FFC3F-C6BE-4403-8652-63184C0A3B99}" dt="2022-07-28T21:33:16.213" v="51"/>
        <pc:sldMkLst>
          <pc:docMk/>
          <pc:sldMk cId="353040550" sldId="256"/>
        </pc:sldMkLst>
      </pc:sldChg>
      <pc:sldChg chg="modSp mod addCm delCm">
        <pc:chgData name="Ramson, Kimberly@HCAI" userId="1f81da25-9131-48a3-b076-e9c30a3dda14" providerId="ADAL" clId="{5C9FFC3F-C6BE-4403-8652-63184C0A3B99}" dt="2022-08-01T20:43:30.443" v="82"/>
        <pc:sldMkLst>
          <pc:docMk/>
          <pc:sldMk cId="30506224" sldId="257"/>
        </pc:sldMkLst>
        <pc:spChg chg="mod">
          <ac:chgData name="Ramson, Kimberly@HCAI" userId="1f81da25-9131-48a3-b076-e9c30a3dda14" providerId="ADAL" clId="{5C9FFC3F-C6BE-4403-8652-63184C0A3B99}" dt="2022-07-27T21:49:29.960" v="1" actId="20577"/>
          <ac:spMkLst>
            <pc:docMk/>
            <pc:sldMk cId="30506224" sldId="257"/>
            <ac:spMk id="3" creationId="{78AE8A79-E495-4750-A26A-DE30DE60A779}"/>
          </ac:spMkLst>
        </pc:spChg>
      </pc:sldChg>
      <pc:sldChg chg="addCm delCm">
        <pc:chgData name="Ramson, Kimberly@HCAI" userId="1f81da25-9131-48a3-b076-e9c30a3dda14" providerId="ADAL" clId="{5C9FFC3F-C6BE-4403-8652-63184C0A3B99}" dt="2022-07-28T23:42:11.536" v="76"/>
        <pc:sldMkLst>
          <pc:docMk/>
          <pc:sldMk cId="3942275507" sldId="260"/>
        </pc:sldMkLst>
      </pc:sldChg>
      <pc:sldChg chg="modSp mod">
        <pc:chgData name="Ramson, Kimberly@HCAI" userId="1f81da25-9131-48a3-b076-e9c30a3dda14" providerId="ADAL" clId="{5C9FFC3F-C6BE-4403-8652-63184C0A3B99}" dt="2022-07-27T21:56:22.291" v="42" actId="20577"/>
        <pc:sldMkLst>
          <pc:docMk/>
          <pc:sldMk cId="1214212461" sldId="266"/>
        </pc:sldMkLst>
        <pc:spChg chg="mod">
          <ac:chgData name="Ramson, Kimberly@HCAI" userId="1f81da25-9131-48a3-b076-e9c30a3dda14" providerId="ADAL" clId="{5C9FFC3F-C6BE-4403-8652-63184C0A3B99}" dt="2022-07-27T21:56:22.291" v="42" actId="20577"/>
          <ac:spMkLst>
            <pc:docMk/>
            <pc:sldMk cId="1214212461" sldId="266"/>
            <ac:spMk id="5" creationId="{F90EFF9B-A15B-4B00-8992-A55492A5ED32}"/>
          </ac:spMkLst>
        </pc:spChg>
      </pc:sldChg>
      <pc:sldChg chg="addCm delCm modCm">
        <pc:chgData name="Ramson, Kimberly@HCAI" userId="1f81da25-9131-48a3-b076-e9c30a3dda14" providerId="ADAL" clId="{5C9FFC3F-C6BE-4403-8652-63184C0A3B99}" dt="2022-08-01T20:44:25.658" v="85"/>
        <pc:sldMkLst>
          <pc:docMk/>
          <pc:sldMk cId="2003466545" sldId="268"/>
        </pc:sldMkLst>
      </pc:sldChg>
      <pc:sldChg chg="modSp mod addCm delCm modCm">
        <pc:chgData name="Ramson, Kimberly@HCAI" userId="1f81da25-9131-48a3-b076-e9c30a3dda14" providerId="ADAL" clId="{5C9FFC3F-C6BE-4403-8652-63184C0A3B99}" dt="2022-08-01T20:44:09.518" v="84"/>
        <pc:sldMkLst>
          <pc:docMk/>
          <pc:sldMk cId="929968332" sldId="269"/>
        </pc:sldMkLst>
        <pc:spChg chg="mod">
          <ac:chgData name="Ramson, Kimberly@HCAI" userId="1f81da25-9131-48a3-b076-e9c30a3dda14" providerId="ADAL" clId="{5C9FFC3F-C6BE-4403-8652-63184C0A3B99}" dt="2022-07-27T21:50:11.856" v="3" actId="122"/>
          <ac:spMkLst>
            <pc:docMk/>
            <pc:sldMk cId="929968332" sldId="269"/>
            <ac:spMk id="2" creationId="{1938FDE4-CDDD-72A7-0550-8CCDC8DFEAA8}"/>
          </ac:spMkLst>
        </pc:spChg>
        <pc:spChg chg="mod">
          <ac:chgData name="Ramson, Kimberly@HCAI" userId="1f81da25-9131-48a3-b076-e9c30a3dda14" providerId="ADAL" clId="{5C9FFC3F-C6BE-4403-8652-63184C0A3B99}" dt="2022-07-28T23:41:53.639" v="75" actId="20577"/>
          <ac:spMkLst>
            <pc:docMk/>
            <pc:sldMk cId="929968332" sldId="269"/>
            <ac:spMk id="3" creationId="{10EC919F-FD26-8699-27D0-EACFEF7417DD}"/>
          </ac:spMkLst>
        </pc:spChg>
      </pc:sldChg>
      <pc:sldChg chg="modSp mod addCm delCm">
        <pc:chgData name="Ramson, Kimberly@HCAI" userId="1f81da25-9131-48a3-b076-e9c30a3dda14" providerId="ADAL" clId="{5C9FFC3F-C6BE-4403-8652-63184C0A3B99}" dt="2022-07-28T23:42:51.908" v="79"/>
        <pc:sldMkLst>
          <pc:docMk/>
          <pc:sldMk cId="4286729852" sldId="270"/>
        </pc:sldMkLst>
        <pc:spChg chg="mod">
          <ac:chgData name="Ramson, Kimberly@HCAI" userId="1f81da25-9131-48a3-b076-e9c30a3dda14" providerId="ADAL" clId="{5C9FFC3F-C6BE-4403-8652-63184C0A3B99}" dt="2022-07-27T21:55:37.335" v="40" actId="20577"/>
          <ac:spMkLst>
            <pc:docMk/>
            <pc:sldMk cId="4286729852" sldId="270"/>
            <ac:spMk id="3" creationId="{F613FAD4-085F-4A25-AF82-1B9DD0A2E2EC}"/>
          </ac:spMkLst>
        </pc:spChg>
      </pc:sldChg>
      <pc:sldChg chg="modSp mod addCm delCm modCm">
        <pc:chgData name="Ramson, Kimberly@HCAI" userId="1f81da25-9131-48a3-b076-e9c30a3dda14" providerId="ADAL" clId="{5C9FFC3F-C6BE-4403-8652-63184C0A3B99}" dt="2022-08-01T20:44:33.961" v="86"/>
        <pc:sldMkLst>
          <pc:docMk/>
          <pc:sldMk cId="2264407317" sldId="271"/>
        </pc:sldMkLst>
        <pc:spChg chg="mod">
          <ac:chgData name="Ramson, Kimberly@HCAI" userId="1f81da25-9131-48a3-b076-e9c30a3dda14" providerId="ADAL" clId="{5C9FFC3F-C6BE-4403-8652-63184C0A3B99}" dt="2022-07-27T21:55:55.807" v="41" actId="20577"/>
          <ac:spMkLst>
            <pc:docMk/>
            <pc:sldMk cId="2264407317" sldId="271"/>
            <ac:spMk id="3" creationId="{06A590CB-E465-48E6-8148-587AD6C5D798}"/>
          </ac:spMkLst>
        </pc:spChg>
      </pc:sldChg>
      <pc:sldChg chg="modSp mod addCm delCm">
        <pc:chgData name="Ramson, Kimberly@HCAI" userId="1f81da25-9131-48a3-b076-e9c30a3dda14" providerId="ADAL" clId="{5C9FFC3F-C6BE-4403-8652-63184C0A3B99}" dt="2022-07-28T23:42:45.616" v="78"/>
        <pc:sldMkLst>
          <pc:docMk/>
          <pc:sldMk cId="2863465729" sldId="274"/>
        </pc:sldMkLst>
        <pc:spChg chg="mod">
          <ac:chgData name="Ramson, Kimberly@HCAI" userId="1f81da25-9131-48a3-b076-e9c30a3dda14" providerId="ADAL" clId="{5C9FFC3F-C6BE-4403-8652-63184C0A3B99}" dt="2022-07-27T21:53:34.538" v="30" actId="20577"/>
          <ac:spMkLst>
            <pc:docMk/>
            <pc:sldMk cId="2863465729" sldId="274"/>
            <ac:spMk id="2" creationId="{10F75943-6D73-4841-952E-DFF0AE699A64}"/>
          </ac:spMkLst>
        </pc:spChg>
      </pc:sldChg>
      <pc:sldChg chg="delCm modCm">
        <pc:chgData name="Ramson, Kimberly@HCAI" userId="1f81da25-9131-48a3-b076-e9c30a3dda14" providerId="ADAL" clId="{5C9FFC3F-C6BE-4403-8652-63184C0A3B99}" dt="2022-08-01T20:44:01.283" v="83"/>
        <pc:sldMkLst>
          <pc:docMk/>
          <pc:sldMk cId="2965243502" sldId="293"/>
        </pc:sldMkLst>
      </pc:sldChg>
      <pc:sldChg chg="addCm modCm">
        <pc:chgData name="Ramson, Kimberly@HCAI" userId="1f81da25-9131-48a3-b076-e9c30a3dda14" providerId="ADAL" clId="{5C9FFC3F-C6BE-4403-8652-63184C0A3B99}" dt="2022-08-01T20:45:18.471" v="87"/>
        <pc:sldMkLst>
          <pc:docMk/>
          <pc:sldMk cId="3723481031" sldId="295"/>
        </pc:sldMkLst>
      </pc:sldChg>
    </pc:docChg>
  </pc:docChgLst>
  <pc:docChgLst>
    <pc:chgData name="Ramson, Kimberly@HCAI" userId="1f81da25-9131-48a3-b076-e9c30a3dda14" providerId="ADAL" clId="{C7BC980B-AF35-4D21-85FE-B66FA73AA79E}"/>
    <pc:docChg chg="modSld sldOrd">
      <pc:chgData name="Ramson, Kimberly@HCAI" userId="1f81da25-9131-48a3-b076-e9c30a3dda14" providerId="ADAL" clId="{C7BC980B-AF35-4D21-85FE-B66FA73AA79E}" dt="2022-08-08T23:07:31.439" v="10"/>
      <pc:docMkLst>
        <pc:docMk/>
      </pc:docMkLst>
      <pc:sldChg chg="modSp mod delCm modCm">
        <pc:chgData name="Ramson, Kimberly@HCAI" userId="1f81da25-9131-48a3-b076-e9c30a3dda14" providerId="ADAL" clId="{C7BC980B-AF35-4D21-85FE-B66FA73AA79E}" dt="2022-08-08T23:07:24.086" v="9"/>
        <pc:sldMkLst>
          <pc:docMk/>
          <pc:sldMk cId="30506224" sldId="257"/>
        </pc:sldMkLst>
        <pc:spChg chg="mod">
          <ac:chgData name="Ramson, Kimberly@HCAI" userId="1f81da25-9131-48a3-b076-e9c30a3dda14" providerId="ADAL" clId="{C7BC980B-AF35-4D21-85FE-B66FA73AA79E}" dt="2022-08-08T23:07:19.361" v="8" actId="20577"/>
          <ac:spMkLst>
            <pc:docMk/>
            <pc:sldMk cId="30506224" sldId="257"/>
            <ac:spMk id="3" creationId="{78AE8A79-E495-4750-A26A-DE30DE60A779}"/>
          </ac:spMkLst>
        </pc:spChg>
      </pc:sldChg>
      <pc:sldChg chg="delCm modCm">
        <pc:chgData name="Ramson, Kimberly@HCAI" userId="1f81da25-9131-48a3-b076-e9c30a3dda14" providerId="ADAL" clId="{C7BC980B-AF35-4D21-85FE-B66FA73AA79E}" dt="2022-08-08T23:07:31.439" v="10"/>
        <pc:sldMkLst>
          <pc:docMk/>
          <pc:sldMk cId="1214212461" sldId="266"/>
        </pc:sldMkLst>
      </pc:sldChg>
      <pc:sldChg chg="modSp mod ord">
        <pc:chgData name="Ramson, Kimberly@HCAI" userId="1f81da25-9131-48a3-b076-e9c30a3dda14" providerId="ADAL" clId="{C7BC980B-AF35-4D21-85FE-B66FA73AA79E}" dt="2022-08-01T20:56:47.732" v="4" actId="20577"/>
        <pc:sldMkLst>
          <pc:docMk/>
          <pc:sldMk cId="929968332" sldId="269"/>
        </pc:sldMkLst>
        <pc:spChg chg="mod">
          <ac:chgData name="Ramson, Kimberly@HCAI" userId="1f81da25-9131-48a3-b076-e9c30a3dda14" providerId="ADAL" clId="{C7BC980B-AF35-4D21-85FE-B66FA73AA79E}" dt="2022-08-01T20:56:47.732" v="4" actId="20577"/>
          <ac:spMkLst>
            <pc:docMk/>
            <pc:sldMk cId="929968332" sldId="269"/>
            <ac:spMk id="3" creationId="{10EC919F-FD26-8699-27D0-EACFEF7417DD}"/>
          </ac:spMkLst>
        </pc:spChg>
      </pc:sldChg>
      <pc:sldChg chg="modCm">
        <pc:chgData name="Ramson, Kimberly@HCAI" userId="1f81da25-9131-48a3-b076-e9c30a3dda14" providerId="ADAL" clId="{C7BC980B-AF35-4D21-85FE-B66FA73AA79E}" dt="2022-08-08T18:48:15.552" v="7"/>
        <pc:sldMkLst>
          <pc:docMk/>
          <pc:sldMk cId="2965243502" sldId="293"/>
        </pc:sldMkLst>
      </pc:sldChg>
    </pc:docChg>
  </pc:docChgLst>
  <pc:docChgLst>
    <pc:chgData name="Nathaniel Dixon" userId="2066b245-86d7-455f-ba58-ebac1bc1e6c5" providerId="ADAL" clId="{DEE062B5-FD26-4AB7-8147-8ECE7161C733}"/>
    <pc:docChg chg="modSld">
      <pc:chgData name="Nathaniel Dixon" userId="2066b245-86d7-455f-ba58-ebac1bc1e6c5" providerId="ADAL" clId="{DEE062B5-FD26-4AB7-8147-8ECE7161C733}" dt="2022-08-10T21:09:02.480" v="0" actId="13244"/>
      <pc:docMkLst>
        <pc:docMk/>
      </pc:docMkLst>
      <pc:sldChg chg="modSp mod">
        <pc:chgData name="Nathaniel Dixon" userId="2066b245-86d7-455f-ba58-ebac1bc1e6c5" providerId="ADAL" clId="{DEE062B5-FD26-4AB7-8147-8ECE7161C733}" dt="2022-08-10T21:09:02.480" v="0" actId="13244"/>
        <pc:sldMkLst>
          <pc:docMk/>
          <pc:sldMk cId="3803617761" sldId="258"/>
        </pc:sldMkLst>
        <pc:spChg chg="ord">
          <ac:chgData name="Nathaniel Dixon" userId="2066b245-86d7-455f-ba58-ebac1bc1e6c5" providerId="ADAL" clId="{DEE062B5-FD26-4AB7-8147-8ECE7161C733}" dt="2022-08-10T21:09:02.480" v="0" actId="13244"/>
          <ac:spMkLst>
            <pc:docMk/>
            <pc:sldMk cId="3803617761" sldId="258"/>
            <ac:spMk id="6" creationId="{4439FC14-D35D-478C-918C-C13F1F0E0F42}"/>
          </ac:spMkLst>
        </pc:spChg>
      </pc:sldChg>
    </pc:docChg>
  </pc:docChgLst>
  <pc:docChgLst>
    <pc:chgData name="De Asis, Aleli@HCAI" userId="810adcc0-c9c1-49a6-979e-2fe4a11507c6" providerId="ADAL" clId="{C9881A35-E0EA-41D4-BE88-0CA8F7932EA8}"/>
    <pc:docChg chg="modSld">
      <pc:chgData name="De Asis, Aleli@HCAI" userId="810adcc0-c9c1-49a6-979e-2fe4a11507c6" providerId="ADAL" clId="{C9881A35-E0EA-41D4-BE88-0CA8F7932EA8}" dt="2022-08-09T20:08:28.328" v="107" actId="962"/>
      <pc:docMkLst>
        <pc:docMk/>
      </pc:docMkLst>
      <pc:sldChg chg="modSp mod">
        <pc:chgData name="De Asis, Aleli@HCAI" userId="810adcc0-c9c1-49a6-979e-2fe4a11507c6" providerId="ADAL" clId="{C9881A35-E0EA-41D4-BE88-0CA8F7932EA8}" dt="2022-08-09T20:08:28.328" v="107" actId="962"/>
        <pc:sldMkLst>
          <pc:docMk/>
          <pc:sldMk cId="3803617761" sldId="258"/>
        </pc:sldMkLst>
        <pc:picChg chg="mod ord">
          <ac:chgData name="De Asis, Aleli@HCAI" userId="810adcc0-c9c1-49a6-979e-2fe4a11507c6" providerId="ADAL" clId="{C9881A35-E0EA-41D4-BE88-0CA8F7932EA8}" dt="2022-08-09T20:08:28.328" v="107" actId="962"/>
          <ac:picMkLst>
            <pc:docMk/>
            <pc:sldMk cId="3803617761" sldId="258"/>
            <ac:picMk id="4" creationId="{6F4BCFA1-F5E1-4700-97AD-F36E055C6869}"/>
          </ac:picMkLst>
        </pc:picChg>
      </pc:sldChg>
      <pc:sldChg chg="modSp">
        <pc:chgData name="De Asis, Aleli@HCAI" userId="810adcc0-c9c1-49a6-979e-2fe4a11507c6" providerId="ADAL" clId="{C9881A35-E0EA-41D4-BE88-0CA8F7932EA8}" dt="2022-08-09T18:35:46.888" v="1" actId="962"/>
        <pc:sldMkLst>
          <pc:docMk/>
          <pc:sldMk cId="2948956979" sldId="259"/>
        </pc:sldMkLst>
        <pc:picChg chg="mod">
          <ac:chgData name="De Asis, Aleli@HCAI" userId="810adcc0-c9c1-49a6-979e-2fe4a11507c6" providerId="ADAL" clId="{C9881A35-E0EA-41D4-BE88-0CA8F7932EA8}" dt="2022-08-09T18:35:46.888" v="1" actId="962"/>
          <ac:picMkLst>
            <pc:docMk/>
            <pc:sldMk cId="2948956979" sldId="259"/>
            <ac:picMk id="4" creationId="{F28B17C7-7B88-44AD-BD2A-DD5B9542B7F0}"/>
          </ac:picMkLst>
        </pc:picChg>
      </pc:sldChg>
      <pc:sldChg chg="modSp">
        <pc:chgData name="De Asis, Aleli@HCAI" userId="810adcc0-c9c1-49a6-979e-2fe4a11507c6" providerId="ADAL" clId="{C9881A35-E0EA-41D4-BE88-0CA8F7932EA8}" dt="2022-08-09T18:35:54.346" v="2" actId="962"/>
        <pc:sldMkLst>
          <pc:docMk/>
          <pc:sldMk cId="3633275326" sldId="262"/>
        </pc:sldMkLst>
        <pc:picChg chg="mod">
          <ac:chgData name="De Asis, Aleli@HCAI" userId="810adcc0-c9c1-49a6-979e-2fe4a11507c6" providerId="ADAL" clId="{C9881A35-E0EA-41D4-BE88-0CA8F7932EA8}" dt="2022-08-09T18:35:54.346" v="2" actId="962"/>
          <ac:picMkLst>
            <pc:docMk/>
            <pc:sldMk cId="3633275326" sldId="262"/>
            <ac:picMk id="7" creationId="{739673AD-37D1-4271-A136-2381CC91FC06}"/>
          </ac:picMkLst>
        </pc:picChg>
      </pc:sldChg>
    </pc:docChg>
  </pc:docChgLst>
  <pc:docChgLst>
    <pc:chgData name="Regan, James@HCAI" userId="S::james.regan@hcai.ca.gov::d5334c3f-fbcb-4662-a4a3-d3c400617744" providerId="AD" clId="Web-{E03C9438-5F18-B0DB-3AE1-0950F0B0F877}"/>
    <pc:docChg chg="mod modSld">
      <pc:chgData name="Regan, James@HCAI" userId="S::james.regan@hcai.ca.gov::d5334c3f-fbcb-4662-a4a3-d3c400617744" providerId="AD" clId="Web-{E03C9438-5F18-B0DB-3AE1-0950F0B0F877}" dt="2022-08-08T18:20:48.387" v="212"/>
      <pc:docMkLst>
        <pc:docMk/>
      </pc:docMkLst>
      <pc:sldChg chg="modSp">
        <pc:chgData name="Regan, James@HCAI" userId="S::james.regan@hcai.ca.gov::d5334c3f-fbcb-4662-a4a3-d3c400617744" providerId="AD" clId="Web-{E03C9438-5F18-B0DB-3AE1-0950F0B0F877}" dt="2022-08-08T18:00:13.776" v="21" actId="1076"/>
        <pc:sldMkLst>
          <pc:docMk/>
          <pc:sldMk cId="353040550" sldId="256"/>
        </pc:sldMkLst>
        <pc:spChg chg="mod">
          <ac:chgData name="Regan, James@HCAI" userId="S::james.regan@hcai.ca.gov::d5334c3f-fbcb-4662-a4a3-d3c400617744" providerId="AD" clId="Web-{E03C9438-5F18-B0DB-3AE1-0950F0B0F877}" dt="2022-08-08T17:59:26.166" v="0" actId="20577"/>
          <ac:spMkLst>
            <pc:docMk/>
            <pc:sldMk cId="353040550" sldId="256"/>
            <ac:spMk id="2" creationId="{4739CA52-C20C-4300-9559-4182A02AEE04}"/>
          </ac:spMkLst>
        </pc:spChg>
        <pc:spChg chg="mod">
          <ac:chgData name="Regan, James@HCAI" userId="S::james.regan@hcai.ca.gov::d5334c3f-fbcb-4662-a4a3-d3c400617744" providerId="AD" clId="Web-{E03C9438-5F18-B0DB-3AE1-0950F0B0F877}" dt="2022-08-08T18:00:13.776" v="21" actId="1076"/>
          <ac:spMkLst>
            <pc:docMk/>
            <pc:sldMk cId="353040550" sldId="256"/>
            <ac:spMk id="3" creationId="{F79816D5-2AA8-474A-A35B-F58D9A8A9953}"/>
          </ac:spMkLst>
        </pc:spChg>
      </pc:sldChg>
      <pc:sldChg chg="modSp addCm">
        <pc:chgData name="Regan, James@HCAI" userId="S::james.regan@hcai.ca.gov::d5334c3f-fbcb-4662-a4a3-d3c400617744" providerId="AD" clId="Web-{E03C9438-5F18-B0DB-3AE1-0950F0B0F877}" dt="2022-08-08T18:06:04.187" v="57" actId="1076"/>
        <pc:sldMkLst>
          <pc:docMk/>
          <pc:sldMk cId="30506224" sldId="257"/>
        </pc:sldMkLst>
        <pc:spChg chg="mod">
          <ac:chgData name="Regan, James@HCAI" userId="S::james.regan@hcai.ca.gov::d5334c3f-fbcb-4662-a4a3-d3c400617744" providerId="AD" clId="Web-{E03C9438-5F18-B0DB-3AE1-0950F0B0F877}" dt="2022-08-08T18:05:59.140" v="56" actId="20577"/>
          <ac:spMkLst>
            <pc:docMk/>
            <pc:sldMk cId="30506224" sldId="257"/>
            <ac:spMk id="2" creationId="{5CF65F11-3196-4BEC-9D10-0E7CADF66E1E}"/>
          </ac:spMkLst>
        </pc:spChg>
        <pc:spChg chg="mod">
          <ac:chgData name="Regan, James@HCAI" userId="S::james.regan@hcai.ca.gov::d5334c3f-fbcb-4662-a4a3-d3c400617744" providerId="AD" clId="Web-{E03C9438-5F18-B0DB-3AE1-0950F0B0F877}" dt="2022-08-08T18:06:04.187" v="57" actId="1076"/>
          <ac:spMkLst>
            <pc:docMk/>
            <pc:sldMk cId="30506224" sldId="257"/>
            <ac:spMk id="3" creationId="{78AE8A79-E495-4750-A26A-DE30DE60A779}"/>
          </ac:spMkLst>
        </pc:spChg>
      </pc:sldChg>
      <pc:sldChg chg="modSp addCm delCm">
        <pc:chgData name="Regan, James@HCAI" userId="S::james.regan@hcai.ca.gov::d5334c3f-fbcb-4662-a4a3-d3c400617744" providerId="AD" clId="Web-{E03C9438-5F18-B0DB-3AE1-0950F0B0F877}" dt="2022-08-08T18:07:29.173" v="80"/>
        <pc:sldMkLst>
          <pc:docMk/>
          <pc:sldMk cId="3803617761" sldId="258"/>
        </pc:sldMkLst>
        <pc:spChg chg="mod">
          <ac:chgData name="Regan, James@HCAI" userId="S::james.regan@hcai.ca.gov::d5334c3f-fbcb-4662-a4a3-d3c400617744" providerId="AD" clId="Web-{E03C9438-5F18-B0DB-3AE1-0950F0B0F877}" dt="2022-08-08T18:03:05.888" v="35" actId="1076"/>
          <ac:spMkLst>
            <pc:docMk/>
            <pc:sldMk cId="3803617761" sldId="258"/>
            <ac:spMk id="3" creationId="{86F59641-4737-4036-8103-DD7F0AED8ED1}"/>
          </ac:spMkLst>
        </pc:spChg>
        <pc:spChg chg="mod">
          <ac:chgData name="Regan, James@HCAI" userId="S::james.regan@hcai.ca.gov::d5334c3f-fbcb-4662-a4a3-d3c400617744" providerId="AD" clId="Web-{E03C9438-5F18-B0DB-3AE1-0950F0B0F877}" dt="2022-08-08T18:06:20.375" v="60" actId="20577"/>
          <ac:spMkLst>
            <pc:docMk/>
            <pc:sldMk cId="3803617761" sldId="258"/>
            <ac:spMk id="6" creationId="{4439FC14-D35D-478C-918C-C13F1F0E0F42}"/>
          </ac:spMkLst>
        </pc:spChg>
      </pc:sldChg>
      <pc:sldChg chg="modSp">
        <pc:chgData name="Regan, James@HCAI" userId="S::james.regan@hcai.ca.gov::d5334c3f-fbcb-4662-a4a3-d3c400617744" providerId="AD" clId="Web-{E03C9438-5F18-B0DB-3AE1-0950F0B0F877}" dt="2022-08-08T18:06:39.485" v="66" actId="1076"/>
        <pc:sldMkLst>
          <pc:docMk/>
          <pc:sldMk cId="2948956979" sldId="259"/>
        </pc:sldMkLst>
        <pc:spChg chg="mod">
          <ac:chgData name="Regan, James@HCAI" userId="S::james.regan@hcai.ca.gov::d5334c3f-fbcb-4662-a4a3-d3c400617744" providerId="AD" clId="Web-{E03C9438-5F18-B0DB-3AE1-0950F0B0F877}" dt="2022-08-08T18:06:39.485" v="66" actId="1076"/>
          <ac:spMkLst>
            <pc:docMk/>
            <pc:sldMk cId="2948956979" sldId="259"/>
            <ac:spMk id="2" creationId="{C18FFA80-D0D8-4CCE-9448-285628C9C826}"/>
          </ac:spMkLst>
        </pc:spChg>
      </pc:sldChg>
      <pc:sldChg chg="modSp">
        <pc:chgData name="Regan, James@HCAI" userId="S::james.regan@hcai.ca.gov::d5334c3f-fbcb-4662-a4a3-d3c400617744" providerId="AD" clId="Web-{E03C9438-5F18-B0DB-3AE1-0950F0B0F877}" dt="2022-08-08T18:07:41.736" v="82" actId="20577"/>
        <pc:sldMkLst>
          <pc:docMk/>
          <pc:sldMk cId="3942275507" sldId="260"/>
        </pc:sldMkLst>
        <pc:spChg chg="mod">
          <ac:chgData name="Regan, James@HCAI" userId="S::james.regan@hcai.ca.gov::d5334c3f-fbcb-4662-a4a3-d3c400617744" providerId="AD" clId="Web-{E03C9438-5F18-B0DB-3AE1-0950F0B0F877}" dt="2022-08-08T18:07:16.938" v="79" actId="1076"/>
          <ac:spMkLst>
            <pc:docMk/>
            <pc:sldMk cId="3942275507" sldId="260"/>
            <ac:spMk id="2" creationId="{74417269-1D37-4A57-93CC-82F18284875E}"/>
          </ac:spMkLst>
        </pc:spChg>
        <pc:spChg chg="mod">
          <ac:chgData name="Regan, James@HCAI" userId="S::james.regan@hcai.ca.gov::d5334c3f-fbcb-4662-a4a3-d3c400617744" providerId="AD" clId="Web-{E03C9438-5F18-B0DB-3AE1-0950F0B0F877}" dt="2022-08-08T18:07:40.095" v="81" actId="20577"/>
          <ac:spMkLst>
            <pc:docMk/>
            <pc:sldMk cId="3942275507" sldId="260"/>
            <ac:spMk id="4" creationId="{4CFB86FD-2C3B-452D-B7B2-85D3293250BF}"/>
          </ac:spMkLst>
        </pc:spChg>
        <pc:spChg chg="mod">
          <ac:chgData name="Regan, James@HCAI" userId="S::james.regan@hcai.ca.gov::d5334c3f-fbcb-4662-a4a3-d3c400617744" providerId="AD" clId="Web-{E03C9438-5F18-B0DB-3AE1-0950F0B0F877}" dt="2022-08-08T18:07:41.736" v="82" actId="20577"/>
          <ac:spMkLst>
            <pc:docMk/>
            <pc:sldMk cId="3942275507" sldId="260"/>
            <ac:spMk id="5" creationId="{70018C8F-C1D1-4AB0-9E47-A2CC57065F7E}"/>
          </ac:spMkLst>
        </pc:spChg>
      </pc:sldChg>
      <pc:sldChg chg="modSp">
        <pc:chgData name="Regan, James@HCAI" userId="S::james.regan@hcai.ca.gov::d5334c3f-fbcb-4662-a4a3-d3c400617744" providerId="AD" clId="Web-{E03C9438-5F18-B0DB-3AE1-0950F0B0F877}" dt="2022-08-08T18:11:35.567" v="107" actId="1076"/>
        <pc:sldMkLst>
          <pc:docMk/>
          <pc:sldMk cId="3633275326" sldId="262"/>
        </pc:sldMkLst>
        <pc:spChg chg="mod">
          <ac:chgData name="Regan, James@HCAI" userId="S::james.regan@hcai.ca.gov::d5334c3f-fbcb-4662-a4a3-d3c400617744" providerId="AD" clId="Web-{E03C9438-5F18-B0DB-3AE1-0950F0B0F877}" dt="2022-08-08T18:09:48.378" v="95" actId="14100"/>
          <ac:spMkLst>
            <pc:docMk/>
            <pc:sldMk cId="3633275326" sldId="262"/>
            <ac:spMk id="4" creationId="{71E16683-9176-42A5-9A7E-CCFD6C978E1B}"/>
          </ac:spMkLst>
        </pc:spChg>
        <pc:spChg chg="mod">
          <ac:chgData name="Regan, James@HCAI" userId="S::james.regan@hcai.ca.gov::d5334c3f-fbcb-4662-a4a3-d3c400617744" providerId="AD" clId="Web-{E03C9438-5F18-B0DB-3AE1-0950F0B0F877}" dt="2022-08-08T18:11:19.645" v="105" actId="20577"/>
          <ac:spMkLst>
            <pc:docMk/>
            <pc:sldMk cId="3633275326" sldId="262"/>
            <ac:spMk id="5" creationId="{4E85B8AF-36AC-4290-B4F1-F9BFB1268EDB}"/>
          </ac:spMkLst>
        </pc:spChg>
        <pc:spChg chg="mod">
          <ac:chgData name="Regan, James@HCAI" userId="S::james.regan@hcai.ca.gov::d5334c3f-fbcb-4662-a4a3-d3c400617744" providerId="AD" clId="Web-{E03C9438-5F18-B0DB-3AE1-0950F0B0F877}" dt="2022-08-08T18:11:35.567" v="107" actId="1076"/>
          <ac:spMkLst>
            <pc:docMk/>
            <pc:sldMk cId="3633275326" sldId="262"/>
            <ac:spMk id="6" creationId="{27E1B4B6-D4DE-4FF8-90C2-FBB5458B576C}"/>
          </ac:spMkLst>
        </pc:spChg>
        <pc:picChg chg="mod">
          <ac:chgData name="Regan, James@HCAI" userId="S::james.regan@hcai.ca.gov::d5334c3f-fbcb-4662-a4a3-d3c400617744" providerId="AD" clId="Web-{E03C9438-5F18-B0DB-3AE1-0950F0B0F877}" dt="2022-08-08T18:10:35.051" v="103" actId="1076"/>
          <ac:picMkLst>
            <pc:docMk/>
            <pc:sldMk cId="3633275326" sldId="262"/>
            <ac:picMk id="7" creationId="{739673AD-37D1-4271-A136-2381CC91FC06}"/>
          </ac:picMkLst>
        </pc:picChg>
      </pc:sldChg>
      <pc:sldChg chg="modSp addCm">
        <pc:chgData name="Regan, James@HCAI" userId="S::james.regan@hcai.ca.gov::d5334c3f-fbcb-4662-a4a3-d3c400617744" providerId="AD" clId="Web-{E03C9438-5F18-B0DB-3AE1-0950F0B0F877}" dt="2022-08-08T18:20:48.387" v="212"/>
        <pc:sldMkLst>
          <pc:docMk/>
          <pc:sldMk cId="1214212461" sldId="266"/>
        </pc:sldMkLst>
        <pc:spChg chg="mod">
          <ac:chgData name="Regan, James@HCAI" userId="S::james.regan@hcai.ca.gov::d5334c3f-fbcb-4662-a4a3-d3c400617744" providerId="AD" clId="Web-{E03C9438-5F18-B0DB-3AE1-0950F0B0F877}" dt="2022-08-08T18:20:20.262" v="211" actId="20577"/>
          <ac:spMkLst>
            <pc:docMk/>
            <pc:sldMk cId="1214212461" sldId="266"/>
            <ac:spMk id="5" creationId="{F90EFF9B-A15B-4B00-8992-A55492A5ED32}"/>
          </ac:spMkLst>
        </pc:spChg>
      </pc:sldChg>
      <pc:sldChg chg="addSp delSp modSp">
        <pc:chgData name="Regan, James@HCAI" userId="S::james.regan@hcai.ca.gov::d5334c3f-fbcb-4662-a4a3-d3c400617744" providerId="AD" clId="Web-{E03C9438-5F18-B0DB-3AE1-0950F0B0F877}" dt="2022-08-08T18:14:13.397" v="156" actId="20577"/>
        <pc:sldMkLst>
          <pc:docMk/>
          <pc:sldMk cId="2003466545" sldId="268"/>
        </pc:sldMkLst>
        <pc:spChg chg="mod">
          <ac:chgData name="Regan, James@HCAI" userId="S::james.regan@hcai.ca.gov::d5334c3f-fbcb-4662-a4a3-d3c400617744" providerId="AD" clId="Web-{E03C9438-5F18-B0DB-3AE1-0950F0B0F877}" dt="2022-08-08T18:11:57.224" v="110" actId="14100"/>
          <ac:spMkLst>
            <pc:docMk/>
            <pc:sldMk cId="2003466545" sldId="268"/>
            <ac:spMk id="2" creationId="{08612893-EF52-4231-A35F-52126535A922}"/>
          </ac:spMkLst>
        </pc:spChg>
        <pc:spChg chg="mod">
          <ac:chgData name="Regan, James@HCAI" userId="S::james.regan@hcai.ca.gov::d5334c3f-fbcb-4662-a4a3-d3c400617744" providerId="AD" clId="Web-{E03C9438-5F18-B0DB-3AE1-0950F0B0F877}" dt="2022-08-08T18:14:13.397" v="156" actId="20577"/>
          <ac:spMkLst>
            <pc:docMk/>
            <pc:sldMk cId="2003466545" sldId="268"/>
            <ac:spMk id="3" creationId="{6753857A-5A79-435C-AC76-5F68FFF67710}"/>
          </ac:spMkLst>
        </pc:spChg>
        <pc:spChg chg="add del">
          <ac:chgData name="Regan, James@HCAI" userId="S::james.regan@hcai.ca.gov::d5334c3f-fbcb-4662-a4a3-d3c400617744" providerId="AD" clId="Web-{E03C9438-5F18-B0DB-3AE1-0950F0B0F877}" dt="2022-08-08T18:13:13.506" v="138"/>
          <ac:spMkLst>
            <pc:docMk/>
            <pc:sldMk cId="2003466545" sldId="268"/>
            <ac:spMk id="4" creationId="{923BB3D8-C773-AC58-2EB1-9C979FC8530D}"/>
          </ac:spMkLst>
        </pc:spChg>
        <pc:spChg chg="add mod">
          <ac:chgData name="Regan, James@HCAI" userId="S::james.regan@hcai.ca.gov::d5334c3f-fbcb-4662-a4a3-d3c400617744" providerId="AD" clId="Web-{E03C9438-5F18-B0DB-3AE1-0950F0B0F877}" dt="2022-08-08T18:13:49.866" v="148" actId="14100"/>
          <ac:spMkLst>
            <pc:docMk/>
            <pc:sldMk cId="2003466545" sldId="268"/>
            <ac:spMk id="5" creationId="{AA422D68-4545-7D6E-F96C-662FC7E28706}"/>
          </ac:spMkLst>
        </pc:spChg>
      </pc:sldChg>
      <pc:sldChg chg="modSp">
        <pc:chgData name="Regan, James@HCAI" userId="S::james.regan@hcai.ca.gov::d5334c3f-fbcb-4662-a4a3-d3c400617744" providerId="AD" clId="Web-{E03C9438-5F18-B0DB-3AE1-0950F0B0F877}" dt="2022-08-08T18:05:51.531" v="55" actId="1076"/>
        <pc:sldMkLst>
          <pc:docMk/>
          <pc:sldMk cId="929968332" sldId="269"/>
        </pc:sldMkLst>
        <pc:spChg chg="mod">
          <ac:chgData name="Regan, James@HCAI" userId="S::james.regan@hcai.ca.gov::d5334c3f-fbcb-4662-a4a3-d3c400617744" providerId="AD" clId="Web-{E03C9438-5F18-B0DB-3AE1-0950F0B0F877}" dt="2022-08-08T18:05:48.656" v="54" actId="14100"/>
          <ac:spMkLst>
            <pc:docMk/>
            <pc:sldMk cId="929968332" sldId="269"/>
            <ac:spMk id="2" creationId="{1938FDE4-CDDD-72A7-0550-8CCDC8DFEAA8}"/>
          </ac:spMkLst>
        </pc:spChg>
        <pc:spChg chg="mod">
          <ac:chgData name="Regan, James@HCAI" userId="S::james.regan@hcai.ca.gov::d5334c3f-fbcb-4662-a4a3-d3c400617744" providerId="AD" clId="Web-{E03C9438-5F18-B0DB-3AE1-0950F0B0F877}" dt="2022-08-08T18:05:51.531" v="55" actId="1076"/>
          <ac:spMkLst>
            <pc:docMk/>
            <pc:sldMk cId="929968332" sldId="269"/>
            <ac:spMk id="3" creationId="{10EC919F-FD26-8699-27D0-EACFEF7417DD}"/>
          </ac:spMkLst>
        </pc:spChg>
      </pc:sldChg>
      <pc:sldChg chg="modSp">
        <pc:chgData name="Regan, James@HCAI" userId="S::james.regan@hcai.ca.gov::d5334c3f-fbcb-4662-a4a3-d3c400617744" providerId="AD" clId="Web-{E03C9438-5F18-B0DB-3AE1-0950F0B0F877}" dt="2022-08-08T18:19:50.808" v="207" actId="1076"/>
        <pc:sldMkLst>
          <pc:docMk/>
          <pc:sldMk cId="4286729852" sldId="270"/>
        </pc:sldMkLst>
        <pc:spChg chg="mod">
          <ac:chgData name="Regan, James@HCAI" userId="S::james.regan@hcai.ca.gov::d5334c3f-fbcb-4662-a4a3-d3c400617744" providerId="AD" clId="Web-{E03C9438-5F18-B0DB-3AE1-0950F0B0F877}" dt="2022-08-08T18:19:50.808" v="207" actId="1076"/>
          <ac:spMkLst>
            <pc:docMk/>
            <pc:sldMk cId="4286729852" sldId="270"/>
            <ac:spMk id="2" creationId="{A5F2194B-E66D-4DF2-8F1E-92B9F337F4E0}"/>
          </ac:spMkLst>
        </pc:spChg>
        <pc:spChg chg="mod">
          <ac:chgData name="Regan, James@HCAI" userId="S::james.regan@hcai.ca.gov::d5334c3f-fbcb-4662-a4a3-d3c400617744" providerId="AD" clId="Web-{E03C9438-5F18-B0DB-3AE1-0950F0B0F877}" dt="2022-08-08T18:19:48.808" v="206" actId="1076"/>
          <ac:spMkLst>
            <pc:docMk/>
            <pc:sldMk cId="4286729852" sldId="270"/>
            <ac:spMk id="3" creationId="{F613FAD4-085F-4A25-AF82-1B9DD0A2E2EC}"/>
          </ac:spMkLst>
        </pc:spChg>
      </pc:sldChg>
      <pc:sldChg chg="modSp">
        <pc:chgData name="Regan, James@HCAI" userId="S::james.regan@hcai.ca.gov::d5334c3f-fbcb-4662-a4a3-d3c400617744" providerId="AD" clId="Web-{E03C9438-5F18-B0DB-3AE1-0950F0B0F877}" dt="2022-08-08T18:19:56.949" v="208" actId="1076"/>
        <pc:sldMkLst>
          <pc:docMk/>
          <pc:sldMk cId="2264407317" sldId="271"/>
        </pc:sldMkLst>
        <pc:spChg chg="mod">
          <ac:chgData name="Regan, James@HCAI" userId="S::james.regan@hcai.ca.gov::d5334c3f-fbcb-4662-a4a3-d3c400617744" providerId="AD" clId="Web-{E03C9438-5F18-B0DB-3AE1-0950F0B0F877}" dt="2022-08-08T18:19:56.949" v="208" actId="1076"/>
          <ac:spMkLst>
            <pc:docMk/>
            <pc:sldMk cId="2264407317" sldId="271"/>
            <ac:spMk id="2" creationId="{8F1487D3-79C7-4E83-8CA3-B6FF2FC1D24D}"/>
          </ac:spMkLst>
        </pc:spChg>
        <pc:spChg chg="mod">
          <ac:chgData name="Regan, James@HCAI" userId="S::james.regan@hcai.ca.gov::d5334c3f-fbcb-4662-a4a3-d3c400617744" providerId="AD" clId="Web-{E03C9438-5F18-B0DB-3AE1-0950F0B0F877}" dt="2022-08-08T18:19:43.496" v="205" actId="1076"/>
          <ac:spMkLst>
            <pc:docMk/>
            <pc:sldMk cId="2264407317" sldId="271"/>
            <ac:spMk id="3" creationId="{06A590CB-E465-48E6-8148-587AD6C5D798}"/>
          </ac:spMkLst>
        </pc:spChg>
      </pc:sldChg>
      <pc:sldChg chg="modSp">
        <pc:chgData name="Regan, James@HCAI" userId="S::james.regan@hcai.ca.gov::d5334c3f-fbcb-4662-a4a3-d3c400617744" providerId="AD" clId="Web-{E03C9438-5F18-B0DB-3AE1-0950F0B0F877}" dt="2022-08-08T18:17:17.712" v="172" actId="20577"/>
        <pc:sldMkLst>
          <pc:docMk/>
          <pc:sldMk cId="550178740" sldId="272"/>
        </pc:sldMkLst>
        <pc:spChg chg="mod">
          <ac:chgData name="Regan, James@HCAI" userId="S::james.regan@hcai.ca.gov::d5334c3f-fbcb-4662-a4a3-d3c400617744" providerId="AD" clId="Web-{E03C9438-5F18-B0DB-3AE1-0950F0B0F877}" dt="2022-08-08T18:15:44.352" v="164" actId="1076"/>
          <ac:spMkLst>
            <pc:docMk/>
            <pc:sldMk cId="550178740" sldId="272"/>
            <ac:spMk id="2" creationId="{10F75943-6D73-4841-952E-DFF0AE699A64}"/>
          </ac:spMkLst>
        </pc:spChg>
        <pc:spChg chg="mod">
          <ac:chgData name="Regan, James@HCAI" userId="S::james.regan@hcai.ca.gov::d5334c3f-fbcb-4662-a4a3-d3c400617744" providerId="AD" clId="Web-{E03C9438-5F18-B0DB-3AE1-0950F0B0F877}" dt="2022-08-08T18:17:17.712" v="172" actId="20577"/>
          <ac:spMkLst>
            <pc:docMk/>
            <pc:sldMk cId="550178740" sldId="272"/>
            <ac:spMk id="3" creationId="{87A3B6DE-422B-45AC-B40F-AB1C498FC25D}"/>
          </ac:spMkLst>
        </pc:spChg>
      </pc:sldChg>
      <pc:sldChg chg="modSp">
        <pc:chgData name="Regan, James@HCAI" userId="S::james.regan@hcai.ca.gov::d5334c3f-fbcb-4662-a4a3-d3c400617744" providerId="AD" clId="Web-{E03C9438-5F18-B0DB-3AE1-0950F0B0F877}" dt="2022-08-08T18:17:51.885" v="183" actId="20577"/>
        <pc:sldMkLst>
          <pc:docMk/>
          <pc:sldMk cId="2863465729" sldId="274"/>
        </pc:sldMkLst>
        <pc:spChg chg="mod">
          <ac:chgData name="Regan, James@HCAI" userId="S::james.regan@hcai.ca.gov::d5334c3f-fbcb-4662-a4a3-d3c400617744" providerId="AD" clId="Web-{E03C9438-5F18-B0DB-3AE1-0950F0B0F877}" dt="2022-08-08T18:17:30.931" v="179" actId="1076"/>
          <ac:spMkLst>
            <pc:docMk/>
            <pc:sldMk cId="2863465729" sldId="274"/>
            <ac:spMk id="2" creationId="{10F75943-6D73-4841-952E-DFF0AE699A64}"/>
          </ac:spMkLst>
        </pc:spChg>
        <pc:spChg chg="mod">
          <ac:chgData name="Regan, James@HCAI" userId="S::james.regan@hcai.ca.gov::d5334c3f-fbcb-4662-a4a3-d3c400617744" providerId="AD" clId="Web-{E03C9438-5F18-B0DB-3AE1-0950F0B0F877}" dt="2022-08-08T18:17:51.885" v="183" actId="20577"/>
          <ac:spMkLst>
            <pc:docMk/>
            <pc:sldMk cId="2863465729" sldId="274"/>
            <ac:spMk id="3" creationId="{87A3B6DE-422B-45AC-B40F-AB1C498FC25D}"/>
          </ac:spMkLst>
        </pc:spChg>
      </pc:sldChg>
      <pc:sldChg chg="modSp">
        <pc:chgData name="Regan, James@HCAI" userId="S::james.regan@hcai.ca.gov::d5334c3f-fbcb-4662-a4a3-d3c400617744" providerId="AD" clId="Web-{E03C9438-5F18-B0DB-3AE1-0950F0B0F877}" dt="2022-08-08T18:05:04.749" v="43" actId="1076"/>
        <pc:sldMkLst>
          <pc:docMk/>
          <pc:sldMk cId="1889003974" sldId="275"/>
        </pc:sldMkLst>
        <pc:spChg chg="mod">
          <ac:chgData name="Regan, James@HCAI" userId="S::james.regan@hcai.ca.gov::d5334c3f-fbcb-4662-a4a3-d3c400617744" providerId="AD" clId="Web-{E03C9438-5F18-B0DB-3AE1-0950F0B0F877}" dt="2022-08-08T18:05:04.749" v="43" actId="1076"/>
          <ac:spMkLst>
            <pc:docMk/>
            <pc:sldMk cId="1889003974" sldId="275"/>
            <ac:spMk id="2" creationId="{5CF65F11-3196-4BEC-9D10-0E7CADF66E1E}"/>
          </ac:spMkLst>
        </pc:spChg>
      </pc:sldChg>
      <pc:sldChg chg="modSp">
        <pc:chgData name="Regan, James@HCAI" userId="S::james.regan@hcai.ca.gov::d5334c3f-fbcb-4662-a4a3-d3c400617744" providerId="AD" clId="Web-{E03C9438-5F18-B0DB-3AE1-0950F0B0F877}" dt="2022-08-08T18:07:00.594" v="74" actId="1076"/>
        <pc:sldMkLst>
          <pc:docMk/>
          <pc:sldMk cId="725134927" sldId="287"/>
        </pc:sldMkLst>
        <pc:spChg chg="mod">
          <ac:chgData name="Regan, James@HCAI" userId="S::james.regan@hcai.ca.gov::d5334c3f-fbcb-4662-a4a3-d3c400617744" providerId="AD" clId="Web-{E03C9438-5F18-B0DB-3AE1-0950F0B0F877}" dt="2022-08-08T18:06:52.454" v="72" actId="1076"/>
          <ac:spMkLst>
            <pc:docMk/>
            <pc:sldMk cId="725134927" sldId="287"/>
            <ac:spMk id="4" creationId="{E9064704-A8A5-42DD-977F-5C88778476A1}"/>
          </ac:spMkLst>
        </pc:spChg>
        <pc:spChg chg="mod">
          <ac:chgData name="Regan, James@HCAI" userId="S::james.regan@hcai.ca.gov::d5334c3f-fbcb-4662-a4a3-d3c400617744" providerId="AD" clId="Web-{E03C9438-5F18-B0DB-3AE1-0950F0B0F877}" dt="2022-08-08T18:06:58.110" v="73" actId="1076"/>
          <ac:spMkLst>
            <pc:docMk/>
            <pc:sldMk cId="725134927" sldId="287"/>
            <ac:spMk id="5" creationId="{163CAC91-79DC-4E7E-BCBD-9D861AC114D6}"/>
          </ac:spMkLst>
        </pc:spChg>
        <pc:spChg chg="mod">
          <ac:chgData name="Regan, James@HCAI" userId="S::james.regan@hcai.ca.gov::d5334c3f-fbcb-4662-a4a3-d3c400617744" providerId="AD" clId="Web-{E03C9438-5F18-B0DB-3AE1-0950F0B0F877}" dt="2022-08-08T18:07:00.594" v="74" actId="1076"/>
          <ac:spMkLst>
            <pc:docMk/>
            <pc:sldMk cId="725134927" sldId="287"/>
            <ac:spMk id="6" creationId="{CDECA56A-E061-4E4D-9E74-82B68B98E248}"/>
          </ac:spMkLst>
        </pc:spChg>
      </pc:sldChg>
      <pc:sldChg chg="modSp">
        <pc:chgData name="Regan, James@HCAI" userId="S::james.regan@hcai.ca.gov::d5334c3f-fbcb-4662-a4a3-d3c400617744" providerId="AD" clId="Web-{E03C9438-5F18-B0DB-3AE1-0950F0B0F877}" dt="2022-08-08T18:09:29.565" v="91" actId="20577"/>
        <pc:sldMkLst>
          <pc:docMk/>
          <pc:sldMk cId="1993352349" sldId="288"/>
        </pc:sldMkLst>
        <pc:spChg chg="mod">
          <ac:chgData name="Regan, James@HCAI" userId="S::james.regan@hcai.ca.gov::d5334c3f-fbcb-4662-a4a3-d3c400617744" providerId="AD" clId="Web-{E03C9438-5F18-B0DB-3AE1-0950F0B0F877}" dt="2022-08-08T18:08:07.127" v="89" actId="1076"/>
          <ac:spMkLst>
            <pc:docMk/>
            <pc:sldMk cId="1993352349" sldId="288"/>
            <ac:spMk id="5" creationId="{85C7AEE6-E790-4733-BF1C-B7059F1116D3}"/>
          </ac:spMkLst>
        </pc:spChg>
        <pc:spChg chg="mod">
          <ac:chgData name="Regan, James@HCAI" userId="S::james.regan@hcai.ca.gov::d5334c3f-fbcb-4662-a4a3-d3c400617744" providerId="AD" clId="Web-{E03C9438-5F18-B0DB-3AE1-0950F0B0F877}" dt="2022-08-08T18:09:29.565" v="91" actId="20577"/>
          <ac:spMkLst>
            <pc:docMk/>
            <pc:sldMk cId="1993352349" sldId="288"/>
            <ac:spMk id="6" creationId="{36966167-8B96-49C1-8780-31FAEFA1C6E5}"/>
          </ac:spMkLst>
        </pc:spChg>
      </pc:sldChg>
      <pc:sldChg chg="modSp addCm">
        <pc:chgData name="Regan, James@HCAI" userId="S::james.regan@hcai.ca.gov::d5334c3f-fbcb-4662-a4a3-d3c400617744" providerId="AD" clId="Web-{E03C9438-5F18-B0DB-3AE1-0950F0B0F877}" dt="2022-08-08T18:05:28.093" v="49" actId="1076"/>
        <pc:sldMkLst>
          <pc:docMk/>
          <pc:sldMk cId="2965243502" sldId="293"/>
        </pc:sldMkLst>
        <pc:spChg chg="mod">
          <ac:chgData name="Regan, James@HCAI" userId="S::james.regan@hcai.ca.gov::d5334c3f-fbcb-4662-a4a3-d3c400617744" providerId="AD" clId="Web-{E03C9438-5F18-B0DB-3AE1-0950F0B0F877}" dt="2022-08-08T18:05:28.093" v="49" actId="1076"/>
          <ac:spMkLst>
            <pc:docMk/>
            <pc:sldMk cId="2965243502" sldId="293"/>
            <ac:spMk id="2" creationId="{5CF65F11-3196-4BEC-9D10-0E7CADF66E1E}"/>
          </ac:spMkLst>
        </pc:spChg>
        <pc:spChg chg="mod">
          <ac:chgData name="Regan, James@HCAI" userId="S::james.regan@hcai.ca.gov::d5334c3f-fbcb-4662-a4a3-d3c400617744" providerId="AD" clId="Web-{E03C9438-5F18-B0DB-3AE1-0950F0B0F877}" dt="2022-08-08T18:05:22.874" v="48" actId="1076"/>
          <ac:spMkLst>
            <pc:docMk/>
            <pc:sldMk cId="2965243502" sldId="293"/>
            <ac:spMk id="3" creationId="{78AE8A79-E495-4750-A26A-DE30DE60A779}"/>
          </ac:spMkLst>
        </pc:spChg>
      </pc:sldChg>
    </pc:docChg>
  </pc:docChgLst>
  <pc:docChgLst>
    <pc:chgData name="Prakash, Anish@HCAI" userId="650a8b51-1633-4361-b7a9-e746fcfea4a9" providerId="ADAL" clId="{F749FB51-B6F0-4EA4-BD8F-DD1991BB3601}"/>
    <pc:docChg chg="undo custSel addSld delSld modSld delMainMaster">
      <pc:chgData name="Prakash, Anish@HCAI" userId="650a8b51-1633-4361-b7a9-e746fcfea4a9" providerId="ADAL" clId="{F749FB51-B6F0-4EA4-BD8F-DD1991BB3601}" dt="2022-08-01T20:48:37.871" v="1170" actId="20577"/>
      <pc:docMkLst>
        <pc:docMk/>
      </pc:docMkLst>
      <pc:sldChg chg="modSp mod modCm">
        <pc:chgData name="Prakash, Anish@HCAI" userId="650a8b51-1633-4361-b7a9-e746fcfea4a9" providerId="ADAL" clId="{F749FB51-B6F0-4EA4-BD8F-DD1991BB3601}" dt="2022-07-27T22:45:13.771" v="2"/>
        <pc:sldMkLst>
          <pc:docMk/>
          <pc:sldMk cId="353040550" sldId="256"/>
        </pc:sldMkLst>
        <pc:spChg chg="mod">
          <ac:chgData name="Prakash, Anish@HCAI" userId="650a8b51-1633-4361-b7a9-e746fcfea4a9" providerId="ADAL" clId="{F749FB51-B6F0-4EA4-BD8F-DD1991BB3601}" dt="2022-07-27T22:45:06.556" v="1" actId="27636"/>
          <ac:spMkLst>
            <pc:docMk/>
            <pc:sldMk cId="353040550" sldId="256"/>
            <ac:spMk id="3" creationId="{F79816D5-2AA8-474A-A35B-F58D9A8A9953}"/>
          </ac:spMkLst>
        </pc:spChg>
      </pc:sldChg>
      <pc:sldChg chg="modSp mod modCm">
        <pc:chgData name="Prakash, Anish@HCAI" userId="650a8b51-1633-4361-b7a9-e746fcfea4a9" providerId="ADAL" clId="{F749FB51-B6F0-4EA4-BD8F-DD1991BB3601}" dt="2022-07-28T20:55:18.017" v="635"/>
        <pc:sldMkLst>
          <pc:docMk/>
          <pc:sldMk cId="30506224" sldId="257"/>
        </pc:sldMkLst>
        <pc:spChg chg="mod">
          <ac:chgData name="Prakash, Anish@HCAI" userId="650a8b51-1633-4361-b7a9-e746fcfea4a9" providerId="ADAL" clId="{F749FB51-B6F0-4EA4-BD8F-DD1991BB3601}" dt="2022-07-28T20:42:11.911" v="61" actId="20577"/>
          <ac:spMkLst>
            <pc:docMk/>
            <pc:sldMk cId="30506224" sldId="257"/>
            <ac:spMk id="2" creationId="{5CF65F11-3196-4BEC-9D10-0E7CADF66E1E}"/>
          </ac:spMkLst>
        </pc:spChg>
      </pc:sldChg>
      <pc:sldChg chg="modSp mod">
        <pc:chgData name="Prakash, Anish@HCAI" userId="650a8b51-1633-4361-b7a9-e746fcfea4a9" providerId="ADAL" clId="{F749FB51-B6F0-4EA4-BD8F-DD1991BB3601}" dt="2022-07-28T20:57:03.373" v="642" actId="1076"/>
        <pc:sldMkLst>
          <pc:docMk/>
          <pc:sldMk cId="3803617761" sldId="258"/>
        </pc:sldMkLst>
        <pc:spChg chg="mod">
          <ac:chgData name="Prakash, Anish@HCAI" userId="650a8b51-1633-4361-b7a9-e746fcfea4a9" providerId="ADAL" clId="{F749FB51-B6F0-4EA4-BD8F-DD1991BB3601}" dt="2022-07-28T20:57:03.373" v="642" actId="1076"/>
          <ac:spMkLst>
            <pc:docMk/>
            <pc:sldMk cId="3803617761" sldId="258"/>
            <ac:spMk id="3" creationId="{86F59641-4737-4036-8103-DD7F0AED8ED1}"/>
          </ac:spMkLst>
        </pc:spChg>
      </pc:sldChg>
      <pc:sldChg chg="modSp mod modCm">
        <pc:chgData name="Prakash, Anish@HCAI" userId="650a8b51-1633-4361-b7a9-e746fcfea4a9" providerId="ADAL" clId="{F749FB51-B6F0-4EA4-BD8F-DD1991BB3601}" dt="2022-07-28T20:59:54.995" v="951"/>
        <pc:sldMkLst>
          <pc:docMk/>
          <pc:sldMk cId="3942275507" sldId="260"/>
        </pc:sldMkLst>
        <pc:spChg chg="mod">
          <ac:chgData name="Prakash, Anish@HCAI" userId="650a8b51-1633-4361-b7a9-e746fcfea4a9" providerId="ADAL" clId="{F749FB51-B6F0-4EA4-BD8F-DD1991BB3601}" dt="2022-07-28T20:59:46.938" v="950" actId="1076"/>
          <ac:spMkLst>
            <pc:docMk/>
            <pc:sldMk cId="3942275507" sldId="260"/>
            <ac:spMk id="6" creationId="{EBAECC58-974C-40CB-B633-B66D5FFB7395}"/>
          </ac:spMkLst>
        </pc:spChg>
      </pc:sldChg>
      <pc:sldChg chg="modSp mod modCm">
        <pc:chgData name="Prakash, Anish@HCAI" userId="650a8b51-1633-4361-b7a9-e746fcfea4a9" providerId="ADAL" clId="{F749FB51-B6F0-4EA4-BD8F-DD1991BB3601}" dt="2022-08-01T20:38:25.849" v="1158"/>
        <pc:sldMkLst>
          <pc:docMk/>
          <pc:sldMk cId="2003466545" sldId="268"/>
        </pc:sldMkLst>
        <pc:spChg chg="mod">
          <ac:chgData name="Prakash, Anish@HCAI" userId="650a8b51-1633-4361-b7a9-e746fcfea4a9" providerId="ADAL" clId="{F749FB51-B6F0-4EA4-BD8F-DD1991BB3601}" dt="2022-08-01T20:37:58.793" v="1157" actId="20577"/>
          <ac:spMkLst>
            <pc:docMk/>
            <pc:sldMk cId="2003466545" sldId="268"/>
            <ac:spMk id="3" creationId="{6753857A-5A79-435C-AC76-5F68FFF67710}"/>
          </ac:spMkLst>
        </pc:spChg>
      </pc:sldChg>
      <pc:sldChg chg="modSp mod modCm">
        <pc:chgData name="Prakash, Anish@HCAI" userId="650a8b51-1633-4361-b7a9-e746fcfea4a9" providerId="ADAL" clId="{F749FB51-B6F0-4EA4-BD8F-DD1991BB3601}" dt="2022-08-01T20:37:18.176" v="1152"/>
        <pc:sldMkLst>
          <pc:docMk/>
          <pc:sldMk cId="929968332" sldId="269"/>
        </pc:sldMkLst>
        <pc:spChg chg="mod">
          <ac:chgData name="Prakash, Anish@HCAI" userId="650a8b51-1633-4361-b7a9-e746fcfea4a9" providerId="ADAL" clId="{F749FB51-B6F0-4EA4-BD8F-DD1991BB3601}" dt="2022-07-28T20:58:59.338" v="946" actId="20577"/>
          <ac:spMkLst>
            <pc:docMk/>
            <pc:sldMk cId="929968332" sldId="269"/>
            <ac:spMk id="3" creationId="{10EC919F-FD26-8699-27D0-EACFEF7417DD}"/>
          </ac:spMkLst>
        </pc:spChg>
      </pc:sldChg>
      <pc:sldChg chg="modSp mod modCm">
        <pc:chgData name="Prakash, Anish@HCAI" userId="650a8b51-1633-4361-b7a9-e746fcfea4a9" providerId="ADAL" clId="{F749FB51-B6F0-4EA4-BD8F-DD1991BB3601}" dt="2022-07-28T21:03:24.090" v="1002"/>
        <pc:sldMkLst>
          <pc:docMk/>
          <pc:sldMk cId="4286729852" sldId="270"/>
        </pc:sldMkLst>
        <pc:spChg chg="mod">
          <ac:chgData name="Prakash, Anish@HCAI" userId="650a8b51-1633-4361-b7a9-e746fcfea4a9" providerId="ADAL" clId="{F749FB51-B6F0-4EA4-BD8F-DD1991BB3601}" dt="2022-07-28T21:03:15.474" v="1001" actId="14100"/>
          <ac:spMkLst>
            <pc:docMk/>
            <pc:sldMk cId="4286729852" sldId="270"/>
            <ac:spMk id="3" creationId="{F613FAD4-085F-4A25-AF82-1B9DD0A2E2EC}"/>
          </ac:spMkLst>
        </pc:spChg>
      </pc:sldChg>
      <pc:sldChg chg="modSp mod modCm">
        <pc:chgData name="Prakash, Anish@HCAI" userId="650a8b51-1633-4361-b7a9-e746fcfea4a9" providerId="ADAL" clId="{F749FB51-B6F0-4EA4-BD8F-DD1991BB3601}" dt="2022-08-01T20:48:37.871" v="1170" actId="20577"/>
        <pc:sldMkLst>
          <pc:docMk/>
          <pc:sldMk cId="2264407317" sldId="271"/>
        </pc:sldMkLst>
        <pc:spChg chg="mod">
          <ac:chgData name="Prakash, Anish@HCAI" userId="650a8b51-1633-4361-b7a9-e746fcfea4a9" providerId="ADAL" clId="{F749FB51-B6F0-4EA4-BD8F-DD1991BB3601}" dt="2022-08-01T20:48:37.871" v="1170" actId="20577"/>
          <ac:spMkLst>
            <pc:docMk/>
            <pc:sldMk cId="2264407317" sldId="271"/>
            <ac:spMk id="3" creationId="{06A590CB-E465-48E6-8148-587AD6C5D798}"/>
          </ac:spMkLst>
        </pc:spChg>
      </pc:sldChg>
      <pc:sldChg chg="modSp mod modCm">
        <pc:chgData name="Prakash, Anish@HCAI" userId="650a8b51-1633-4361-b7a9-e746fcfea4a9" providerId="ADAL" clId="{F749FB51-B6F0-4EA4-BD8F-DD1991BB3601}" dt="2022-07-28T21:01:22.219" v="966"/>
        <pc:sldMkLst>
          <pc:docMk/>
          <pc:sldMk cId="2863465729" sldId="274"/>
        </pc:sldMkLst>
        <pc:spChg chg="mod">
          <ac:chgData name="Prakash, Anish@HCAI" userId="650a8b51-1633-4361-b7a9-e746fcfea4a9" providerId="ADAL" clId="{F749FB51-B6F0-4EA4-BD8F-DD1991BB3601}" dt="2022-07-28T21:01:17.277" v="965" actId="20577"/>
          <ac:spMkLst>
            <pc:docMk/>
            <pc:sldMk cId="2863465729" sldId="274"/>
            <ac:spMk id="2" creationId="{10F75943-6D73-4841-952E-DFF0AE699A64}"/>
          </ac:spMkLst>
        </pc:spChg>
      </pc:sldChg>
      <pc:sldChg chg="delSp modSp add mod modAnim">
        <pc:chgData name="Prakash, Anish@HCAI" userId="650a8b51-1633-4361-b7a9-e746fcfea4a9" providerId="ADAL" clId="{F749FB51-B6F0-4EA4-BD8F-DD1991BB3601}" dt="2022-07-28T20:46:10.010" v="274" actId="14100"/>
        <pc:sldMkLst>
          <pc:docMk/>
          <pc:sldMk cId="1889003974" sldId="275"/>
        </pc:sldMkLst>
        <pc:spChg chg="mod">
          <ac:chgData name="Prakash, Anish@HCAI" userId="650a8b51-1633-4361-b7a9-e746fcfea4a9" providerId="ADAL" clId="{F749FB51-B6F0-4EA4-BD8F-DD1991BB3601}" dt="2022-07-28T20:42:29.046" v="75" actId="20577"/>
          <ac:spMkLst>
            <pc:docMk/>
            <pc:sldMk cId="1889003974" sldId="275"/>
            <ac:spMk id="2" creationId="{5CF65F11-3196-4BEC-9D10-0E7CADF66E1E}"/>
          </ac:spMkLst>
        </pc:spChg>
        <pc:spChg chg="mod">
          <ac:chgData name="Prakash, Anish@HCAI" userId="650a8b51-1633-4361-b7a9-e746fcfea4a9" providerId="ADAL" clId="{F749FB51-B6F0-4EA4-BD8F-DD1991BB3601}" dt="2022-07-28T20:46:10.010" v="274" actId="14100"/>
          <ac:spMkLst>
            <pc:docMk/>
            <pc:sldMk cId="1889003974" sldId="275"/>
            <ac:spMk id="3" creationId="{78AE8A79-E495-4750-A26A-DE30DE60A779}"/>
          </ac:spMkLst>
        </pc:spChg>
        <pc:picChg chg="del">
          <ac:chgData name="Prakash, Anish@HCAI" userId="650a8b51-1633-4361-b7a9-e746fcfea4a9" providerId="ADAL" clId="{F749FB51-B6F0-4EA4-BD8F-DD1991BB3601}" dt="2022-07-28T20:40:55.056" v="51" actId="478"/>
          <ac:picMkLst>
            <pc:docMk/>
            <pc:sldMk cId="1889003974" sldId="275"/>
            <ac:picMk id="4" creationId="{4497A106-054F-49DB-82BE-1AD07A148B18}"/>
          </ac:picMkLst>
        </pc:picChg>
      </pc:sldChg>
      <pc:sldChg chg="add del">
        <pc:chgData name="Prakash, Anish@HCAI" userId="650a8b51-1633-4361-b7a9-e746fcfea4a9" providerId="ADAL" clId="{F749FB51-B6F0-4EA4-BD8F-DD1991BB3601}" dt="2022-07-28T20:47:54.441" v="277" actId="2696"/>
        <pc:sldMkLst>
          <pc:docMk/>
          <pc:sldMk cId="3677465031" sldId="276"/>
        </pc:sldMkLst>
      </pc:sldChg>
      <pc:sldChg chg="modSp add mod">
        <pc:chgData name="Prakash, Anish@HCAI" userId="650a8b51-1633-4361-b7a9-e746fcfea4a9" providerId="ADAL" clId="{F749FB51-B6F0-4EA4-BD8F-DD1991BB3601}" dt="2022-07-28T21:16:26.893" v="1121" actId="255"/>
        <pc:sldMkLst>
          <pc:docMk/>
          <pc:sldMk cId="725134927" sldId="287"/>
        </pc:sldMkLst>
        <pc:spChg chg="mod">
          <ac:chgData name="Prakash, Anish@HCAI" userId="650a8b51-1633-4361-b7a9-e746fcfea4a9" providerId="ADAL" clId="{F749FB51-B6F0-4EA4-BD8F-DD1991BB3601}" dt="2022-07-28T21:16:26.893" v="1121" actId="255"/>
          <ac:spMkLst>
            <pc:docMk/>
            <pc:sldMk cId="725134927" sldId="287"/>
            <ac:spMk id="5" creationId="{163CAC91-79DC-4E7E-BCBD-9D861AC114D6}"/>
          </ac:spMkLst>
        </pc:spChg>
        <pc:spChg chg="mod">
          <ac:chgData name="Prakash, Anish@HCAI" userId="650a8b51-1633-4361-b7a9-e746fcfea4a9" providerId="ADAL" clId="{F749FB51-B6F0-4EA4-BD8F-DD1991BB3601}" dt="2022-07-28T21:16:15.032" v="1120" actId="27636"/>
          <ac:spMkLst>
            <pc:docMk/>
            <pc:sldMk cId="725134927" sldId="287"/>
            <ac:spMk id="6" creationId="{CDECA56A-E061-4E4D-9E74-82B68B98E248}"/>
          </ac:spMkLst>
        </pc:spChg>
      </pc:sldChg>
      <pc:sldChg chg="modSp add mod">
        <pc:chgData name="Prakash, Anish@HCAI" userId="650a8b51-1633-4361-b7a9-e746fcfea4a9" providerId="ADAL" clId="{F749FB51-B6F0-4EA4-BD8F-DD1991BB3601}" dt="2022-07-28T21:09:03.903" v="1085" actId="5793"/>
        <pc:sldMkLst>
          <pc:docMk/>
          <pc:sldMk cId="1993352349" sldId="288"/>
        </pc:sldMkLst>
        <pc:spChg chg="mod">
          <ac:chgData name="Prakash, Anish@HCAI" userId="650a8b51-1633-4361-b7a9-e746fcfea4a9" providerId="ADAL" clId="{F749FB51-B6F0-4EA4-BD8F-DD1991BB3601}" dt="2022-07-28T21:09:03.903" v="1085" actId="5793"/>
          <ac:spMkLst>
            <pc:docMk/>
            <pc:sldMk cId="1993352349" sldId="288"/>
            <ac:spMk id="6" creationId="{36966167-8B96-49C1-8780-31FAEFA1C6E5}"/>
          </ac:spMkLst>
        </pc:spChg>
      </pc:sldChg>
      <pc:sldChg chg="add del">
        <pc:chgData name="Prakash, Anish@HCAI" userId="650a8b51-1633-4361-b7a9-e746fcfea4a9" providerId="ADAL" clId="{F749FB51-B6F0-4EA4-BD8F-DD1991BB3601}" dt="2022-07-28T20:53:35.369" v="578" actId="2696"/>
        <pc:sldMkLst>
          <pc:docMk/>
          <pc:sldMk cId="3054094853" sldId="292"/>
        </pc:sldMkLst>
      </pc:sldChg>
      <pc:sldChg chg="modSp add mod addCm modCm">
        <pc:chgData name="Prakash, Anish@HCAI" userId="650a8b51-1633-4361-b7a9-e746fcfea4a9" providerId="ADAL" clId="{F749FB51-B6F0-4EA4-BD8F-DD1991BB3601}" dt="2022-08-01T20:36:45.071" v="1151"/>
        <pc:sldMkLst>
          <pc:docMk/>
          <pc:sldMk cId="2965243502" sldId="293"/>
        </pc:sldMkLst>
        <pc:spChg chg="mod">
          <ac:chgData name="Prakash, Anish@HCAI" userId="650a8b51-1633-4361-b7a9-e746fcfea4a9" providerId="ADAL" clId="{F749FB51-B6F0-4EA4-BD8F-DD1991BB3601}" dt="2022-07-28T20:48:14.128" v="295" actId="20577"/>
          <ac:spMkLst>
            <pc:docMk/>
            <pc:sldMk cId="2965243502" sldId="293"/>
            <ac:spMk id="2" creationId="{5CF65F11-3196-4BEC-9D10-0E7CADF66E1E}"/>
          </ac:spMkLst>
        </pc:spChg>
        <pc:spChg chg="mod">
          <ac:chgData name="Prakash, Anish@HCAI" userId="650a8b51-1633-4361-b7a9-e746fcfea4a9" providerId="ADAL" clId="{F749FB51-B6F0-4EA4-BD8F-DD1991BB3601}" dt="2022-08-01T20:36:38.465" v="1150" actId="27636"/>
          <ac:spMkLst>
            <pc:docMk/>
            <pc:sldMk cId="2965243502" sldId="293"/>
            <ac:spMk id="3" creationId="{78AE8A79-E495-4750-A26A-DE30DE60A779}"/>
          </ac:spMkLst>
        </pc:spChg>
      </pc:sldChg>
      <pc:sldChg chg="modSp new del mod">
        <pc:chgData name="Prakash, Anish@HCAI" userId="650a8b51-1633-4361-b7a9-e746fcfea4a9" providerId="ADAL" clId="{F749FB51-B6F0-4EA4-BD8F-DD1991BB3601}" dt="2022-07-28T21:08:03.065" v="1077" actId="2696"/>
        <pc:sldMkLst>
          <pc:docMk/>
          <pc:sldMk cId="785358561" sldId="294"/>
        </pc:sldMkLst>
        <pc:spChg chg="mod">
          <ac:chgData name="Prakash, Anish@HCAI" userId="650a8b51-1633-4361-b7a9-e746fcfea4a9" providerId="ADAL" clId="{F749FB51-B6F0-4EA4-BD8F-DD1991BB3601}" dt="2022-07-28T21:07:16.148" v="1075" actId="20577"/>
          <ac:spMkLst>
            <pc:docMk/>
            <pc:sldMk cId="785358561" sldId="294"/>
            <ac:spMk id="2" creationId="{2F90D106-8EF5-ABFF-BDF8-89773F8482A4}"/>
          </ac:spMkLst>
        </pc:spChg>
      </pc:sldChg>
      <pc:sldChg chg="modSp add del mod setBg modCm">
        <pc:chgData name="Prakash, Anish@HCAI" userId="650a8b51-1633-4361-b7a9-e746fcfea4a9" providerId="ADAL" clId="{F749FB51-B6F0-4EA4-BD8F-DD1991BB3601}" dt="2022-08-01T20:47:21.184" v="1160" actId="2696"/>
        <pc:sldMkLst>
          <pc:docMk/>
          <pc:sldMk cId="3723481031" sldId="295"/>
        </pc:sldMkLst>
        <pc:spChg chg="mod">
          <ac:chgData name="Prakash, Anish@HCAI" userId="650a8b51-1633-4361-b7a9-e746fcfea4a9" providerId="ADAL" clId="{F749FB51-B6F0-4EA4-BD8F-DD1991BB3601}" dt="2022-07-28T21:10:03.253" v="1101" actId="27636"/>
          <ac:spMkLst>
            <pc:docMk/>
            <pc:sldMk cId="3723481031" sldId="295"/>
            <ac:spMk id="2" creationId="{6AA58680-5631-4567-9EB9-EF1D5F097D79}"/>
          </ac:spMkLst>
        </pc:spChg>
        <pc:picChg chg="mod">
          <ac:chgData name="Prakash, Anish@HCAI" userId="650a8b51-1633-4361-b7a9-e746fcfea4a9" providerId="ADAL" clId="{F749FB51-B6F0-4EA4-BD8F-DD1991BB3601}" dt="2022-07-28T21:10:19.878" v="1102" actId="692"/>
          <ac:picMkLst>
            <pc:docMk/>
            <pc:sldMk cId="3723481031" sldId="295"/>
            <ac:picMk id="5" creationId="{2139AAE2-9D7C-4153-896C-8F144F8E906E}"/>
          </ac:picMkLst>
        </pc:picChg>
      </pc:sldChg>
      <pc:sldMasterChg chg="del delSldLayout">
        <pc:chgData name="Prakash, Anish@HCAI" userId="650a8b51-1633-4361-b7a9-e746fcfea4a9" providerId="ADAL" clId="{F749FB51-B6F0-4EA4-BD8F-DD1991BB3601}" dt="2022-07-28T20:53:35.369" v="578" actId="2696"/>
        <pc:sldMasterMkLst>
          <pc:docMk/>
          <pc:sldMasterMk cId="2001469746" sldId="2147483672"/>
        </pc:sldMasterMkLst>
        <pc:sldLayoutChg chg="del">
          <pc:chgData name="Prakash, Anish@HCAI" userId="650a8b51-1633-4361-b7a9-e746fcfea4a9" providerId="ADAL" clId="{F749FB51-B6F0-4EA4-BD8F-DD1991BB3601}" dt="2022-07-28T20:53:35.369" v="578" actId="2696"/>
          <pc:sldLayoutMkLst>
            <pc:docMk/>
            <pc:sldMasterMk cId="2001469746" sldId="2147483672"/>
            <pc:sldLayoutMk cId="945486613" sldId="2147483673"/>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1248738641" sldId="2147483674"/>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1261845889" sldId="2147483675"/>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3328878715" sldId="2147483676"/>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1554171777" sldId="2147483677"/>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1493250205" sldId="2147483678"/>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2358285223" sldId="2147483679"/>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2671638816" sldId="2147483680"/>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3267617427" sldId="2147483681"/>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934280203" sldId="2147483682"/>
          </pc:sldLayoutMkLst>
        </pc:sldLayoutChg>
        <pc:sldLayoutChg chg="del">
          <pc:chgData name="Prakash, Anish@HCAI" userId="650a8b51-1633-4361-b7a9-e746fcfea4a9" providerId="ADAL" clId="{F749FB51-B6F0-4EA4-BD8F-DD1991BB3601}" dt="2022-07-28T20:53:35.369" v="578" actId="2696"/>
          <pc:sldLayoutMkLst>
            <pc:docMk/>
            <pc:sldMasterMk cId="2001469746" sldId="2147483672"/>
            <pc:sldLayoutMk cId="4080547840" sldId="2147483683"/>
          </pc:sldLayoutMkLst>
        </pc:sldLayoutChg>
      </pc:sldMasterChg>
    </pc:docChg>
  </pc:docChgLst>
  <pc:docChgLst>
    <pc:chgData name="Dixon, Nathaniel@HCAI" userId="2066b245-86d7-455f-ba58-ebac1bc1e6c5" providerId="ADAL" clId="{DEE062B5-FD26-4AB7-8147-8ECE7161C733}"/>
    <pc:docChg chg="delSld modSld">
      <pc:chgData name="Dixon, Nathaniel@HCAI" userId="2066b245-86d7-455f-ba58-ebac1bc1e6c5" providerId="ADAL" clId="{DEE062B5-FD26-4AB7-8147-8ECE7161C733}" dt="2022-08-08T23:02:13.420" v="5" actId="20577"/>
      <pc:docMkLst>
        <pc:docMk/>
      </pc:docMkLst>
      <pc:sldChg chg="modSp mod modCm">
        <pc:chgData name="Dixon, Nathaniel@HCAI" userId="2066b245-86d7-455f-ba58-ebac1bc1e6c5" providerId="ADAL" clId="{DEE062B5-FD26-4AB7-8147-8ECE7161C733}" dt="2022-08-08T23:00:31.355" v="1"/>
        <pc:sldMkLst>
          <pc:docMk/>
          <pc:sldMk cId="30506224" sldId="257"/>
        </pc:sldMkLst>
        <pc:spChg chg="mod">
          <ac:chgData name="Dixon, Nathaniel@HCAI" userId="2066b245-86d7-455f-ba58-ebac1bc1e6c5" providerId="ADAL" clId="{DEE062B5-FD26-4AB7-8147-8ECE7161C733}" dt="2022-08-08T23:00:26.011" v="0" actId="20577"/>
          <ac:spMkLst>
            <pc:docMk/>
            <pc:sldMk cId="30506224" sldId="257"/>
            <ac:spMk id="3" creationId="{78AE8A79-E495-4750-A26A-DE30DE60A779}"/>
          </ac:spMkLst>
        </pc:spChg>
      </pc:sldChg>
      <pc:sldChg chg="modSp mod modCm">
        <pc:chgData name="Dixon, Nathaniel@HCAI" userId="2066b245-86d7-455f-ba58-ebac1bc1e6c5" providerId="ADAL" clId="{DEE062B5-FD26-4AB7-8147-8ECE7161C733}" dt="2022-08-08T23:02:13.420" v="5" actId="20577"/>
        <pc:sldMkLst>
          <pc:docMk/>
          <pc:sldMk cId="1214212461" sldId="266"/>
        </pc:sldMkLst>
        <pc:spChg chg="mod">
          <ac:chgData name="Dixon, Nathaniel@HCAI" userId="2066b245-86d7-455f-ba58-ebac1bc1e6c5" providerId="ADAL" clId="{DEE062B5-FD26-4AB7-8147-8ECE7161C733}" dt="2022-08-08T23:02:13.420" v="5" actId="20577"/>
          <ac:spMkLst>
            <pc:docMk/>
            <pc:sldMk cId="1214212461" sldId="266"/>
            <ac:spMk id="6" creationId="{5B0A2D98-E241-4E3F-8580-BB5610970984}"/>
          </ac:spMkLst>
        </pc:spChg>
      </pc:sldChg>
      <pc:sldChg chg="del modCm">
        <pc:chgData name="Dixon, Nathaniel@HCAI" userId="2066b245-86d7-455f-ba58-ebac1bc1e6c5" providerId="ADAL" clId="{DEE062B5-FD26-4AB7-8147-8ECE7161C733}" dt="2022-08-08T23:01:31.326" v="3" actId="2696"/>
        <pc:sldMkLst>
          <pc:docMk/>
          <pc:sldMk cId="2965243502"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99EF1-2661-4ED6-A188-72D2F6842070}" type="datetimeFigureOut">
              <a:rPr lang="en-US" smtClean="0"/>
              <a:t>8/10/2022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E1287-C198-45C0-A31B-31236038C36F}" type="slidenum">
              <a:rPr lang="en-US" smtClean="0"/>
              <a:t>‹#›</a:t>
            </a:fld>
            <a:endParaRPr lang="en-US"/>
          </a:p>
        </p:txBody>
      </p:sp>
    </p:spTree>
    <p:extLst>
      <p:ext uri="{BB962C8B-B14F-4D97-AF65-F5344CB8AC3E}">
        <p14:creationId xmlns:p14="http://schemas.microsoft.com/office/powerpoint/2010/main" val="111383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it’s consolidated we ask for details of consolidation </a:t>
            </a:r>
            <a:r>
              <a:rPr lang="en-US" err="1"/>
              <a:t>bec</a:t>
            </a:r>
            <a:r>
              <a:rPr lang="en-US"/>
              <a:t> spouse’s loans or credit card loans are not eligible</a:t>
            </a:r>
          </a:p>
          <a:p>
            <a:endParaRPr lang="en-US"/>
          </a:p>
        </p:txBody>
      </p:sp>
      <p:sp>
        <p:nvSpPr>
          <p:cNvPr id="4" name="Slide Number Placeholder 3"/>
          <p:cNvSpPr>
            <a:spLocks noGrp="1"/>
          </p:cNvSpPr>
          <p:nvPr>
            <p:ph type="sldNum" sz="quarter" idx="5"/>
          </p:nvPr>
        </p:nvSpPr>
        <p:spPr/>
        <p:txBody>
          <a:bodyPr/>
          <a:lstStyle/>
          <a:p>
            <a:fld id="{B0110097-C944-47AC-93C6-50C47B30E74E}" type="slidenum">
              <a:rPr lang="en-US" smtClean="0"/>
              <a:t>9</a:t>
            </a:fld>
            <a:endParaRPr lang="en-US"/>
          </a:p>
        </p:txBody>
      </p:sp>
    </p:spTree>
    <p:extLst>
      <p:ext uri="{BB962C8B-B14F-4D97-AF65-F5344CB8AC3E}">
        <p14:creationId xmlns:p14="http://schemas.microsoft.com/office/powerpoint/2010/main" val="27268248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D10DF5E-0FE5-472E-B52D-A0C9DBC740DB}"/>
              </a:ext>
            </a:extLst>
          </p:cNvPr>
          <p:cNvSpPr/>
          <p:nvPr userDrawn="1"/>
        </p:nvSpPr>
        <p:spPr>
          <a:xfrm>
            <a:off x="-3048" y="0"/>
            <a:ext cx="9144000" cy="6858000"/>
          </a:xfrm>
          <a:prstGeom prst="rect">
            <a:avLst/>
          </a:prstGeom>
          <a:gradFill>
            <a:gsLst>
              <a:gs pos="0">
                <a:srgbClr val="174993"/>
              </a:gs>
              <a:gs pos="54000">
                <a:srgbClr val="2A73DE"/>
              </a:gs>
              <a:gs pos="100000">
                <a:srgbClr val="174993"/>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2752" y="2334474"/>
            <a:ext cx="77724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037433"/>
            <a:ext cx="6858000" cy="42770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Logo&#10;&#10;Description automatically generated">
            <a:extLst>
              <a:ext uri="{FF2B5EF4-FFF2-40B4-BE49-F238E27FC236}">
                <a16:creationId xmlns:a16="http://schemas.microsoft.com/office/drawing/2014/main" id="{20C1C054-94AD-4361-9A2E-E2431BAB7EA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42778" y="435387"/>
            <a:ext cx="1658444" cy="1031904"/>
          </a:xfrm>
          <a:prstGeom prst="rect">
            <a:avLst/>
          </a:prstGeom>
        </p:spPr>
      </p:pic>
    </p:spTree>
    <p:extLst>
      <p:ext uri="{BB962C8B-B14F-4D97-AF65-F5344CB8AC3E}">
        <p14:creationId xmlns:p14="http://schemas.microsoft.com/office/powerpoint/2010/main" val="135522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42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42851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4285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061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6747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24806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7220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3953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3953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3916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2739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2739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043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6993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7869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7"/>
            <a:ext cx="4629150" cy="479158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7216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436113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7"/>
            <a:ext cx="4629150" cy="481352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7435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10618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6"/>
            <a:ext cx="7886700" cy="3790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F8BF3EBD-36A3-4DB6-BC62-99401726E0D8}"/>
              </a:ext>
            </a:extLst>
          </p:cNvPr>
          <p:cNvSpPr/>
          <p:nvPr userDrawn="1"/>
        </p:nvSpPr>
        <p:spPr>
          <a:xfrm>
            <a:off x="0" y="6249636"/>
            <a:ext cx="9144000" cy="608363"/>
          </a:xfrm>
          <a:prstGeom prst="rect">
            <a:avLst/>
          </a:prstGeom>
          <a:solidFill>
            <a:srgbClr val="1749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6D90FEE-B2A0-40F6-ACCF-9706C0580A85}"/>
              </a:ext>
            </a:extLst>
          </p:cNvPr>
          <p:cNvSpPr/>
          <p:nvPr userDrawn="1"/>
        </p:nvSpPr>
        <p:spPr>
          <a:xfrm>
            <a:off x="-3048" y="6177991"/>
            <a:ext cx="9144000" cy="88547"/>
          </a:xfrm>
          <a:prstGeom prst="rect">
            <a:avLst/>
          </a:prstGeom>
          <a:gradFill>
            <a:gsLst>
              <a:gs pos="0">
                <a:srgbClr val="174993"/>
              </a:gs>
              <a:gs pos="54000">
                <a:srgbClr val="2A73DE"/>
              </a:gs>
              <a:gs pos="100000">
                <a:srgbClr val="174993"/>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084ED2A8-6A50-4EDD-9B22-3CC71E92522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12186" y="6292861"/>
            <a:ext cx="753019" cy="468538"/>
          </a:xfrm>
          <a:prstGeom prst="rect">
            <a:avLst/>
          </a:prstGeom>
        </p:spPr>
      </p:pic>
    </p:spTree>
    <p:extLst>
      <p:ext uri="{BB962C8B-B14F-4D97-AF65-F5344CB8AC3E}">
        <p14:creationId xmlns:p14="http://schemas.microsoft.com/office/powerpoint/2010/main" val="4268402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amp;esrc=s&amp;frm=1&amp;source=images&amp;cd=&amp;cad=rja&amp;uact=8&amp;ved=0CAcQjRw&amp;url=http://leitnerconstructionco.com/projects/medical/&amp;ei=F6rKVOjPNca1ogS6xIKIDw&amp;bvm=bv.84607526,d.cGU&amp;psig=AFQjCNF1bpXlwXOL-BDFy2UhaCTf06MQBg&amp;ust=142265434547868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cai.ca.gov/" TargetMode="External"/><Relationship Id="rId2" Type="http://schemas.openxmlformats.org/officeDocument/2006/relationships/hyperlink" Target="https://hcai.ca.gov/wp-content/uploads/2022/07/2022-23-SLRP-Grant-Guide.pdf" TargetMode="External"/><Relationship Id="rId1" Type="http://schemas.openxmlformats.org/officeDocument/2006/relationships/slideLayout" Target="../slideLayouts/slideLayout2.xml"/><Relationship Id="rId4" Type="http://schemas.openxmlformats.org/officeDocument/2006/relationships/hyperlink" Target="mailto:SLRP@hcai.ca.go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CA52-C20C-4300-9559-4182A02AEE04}"/>
              </a:ext>
            </a:extLst>
          </p:cNvPr>
          <p:cNvSpPr>
            <a:spLocks noGrp="1"/>
          </p:cNvSpPr>
          <p:nvPr>
            <p:ph type="ctrTitle"/>
          </p:nvPr>
        </p:nvSpPr>
        <p:spPr/>
        <p:txBody>
          <a:bodyPr>
            <a:normAutofit/>
          </a:bodyPr>
          <a:lstStyle/>
          <a:p>
            <a:r>
              <a:rPr lang="en-US" sz="4800" dirty="0"/>
              <a:t>California State Loan Repayment Program (SLRP)</a:t>
            </a:r>
          </a:p>
        </p:txBody>
      </p:sp>
      <p:sp>
        <p:nvSpPr>
          <p:cNvPr id="3" name="Subtitle 2">
            <a:extLst>
              <a:ext uri="{FF2B5EF4-FFF2-40B4-BE49-F238E27FC236}">
                <a16:creationId xmlns:a16="http://schemas.microsoft.com/office/drawing/2014/main" id="{F79816D5-2AA8-474A-A35B-F58D9A8A9953}"/>
              </a:ext>
            </a:extLst>
          </p:cNvPr>
          <p:cNvSpPr>
            <a:spLocks noGrp="1"/>
          </p:cNvSpPr>
          <p:nvPr>
            <p:ph type="subTitle" idx="1"/>
          </p:nvPr>
        </p:nvSpPr>
        <p:spPr>
          <a:xfrm>
            <a:off x="1143000" y="5344793"/>
            <a:ext cx="6858000" cy="646831"/>
          </a:xfrm>
        </p:spPr>
        <p:txBody>
          <a:bodyPr vert="horz" lIns="91440" tIns="45720" rIns="91440" bIns="45720" rtlCol="0" anchor="t">
            <a:noAutofit/>
          </a:bodyPr>
          <a:lstStyle/>
          <a:p>
            <a:r>
              <a:rPr lang="en-US" sz="2800" dirty="0">
                <a:cs typeface="Arial"/>
              </a:rPr>
              <a:t>Program Overview August 18, 2022</a:t>
            </a:r>
          </a:p>
          <a:p>
            <a:pPr algn="ctr"/>
            <a:endParaRPr lang="en-US" dirty="0">
              <a:cs typeface="Arial" panose="020B0604020202020204"/>
            </a:endParaRPr>
          </a:p>
        </p:txBody>
      </p:sp>
    </p:spTree>
    <p:extLst>
      <p:ext uri="{BB962C8B-B14F-4D97-AF65-F5344CB8AC3E}">
        <p14:creationId xmlns:p14="http://schemas.microsoft.com/office/powerpoint/2010/main" val="35304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E16683-9176-42A5-9A7E-CCFD6C978E1B}"/>
              </a:ext>
            </a:extLst>
          </p:cNvPr>
          <p:cNvSpPr>
            <a:spLocks noGrp="1"/>
          </p:cNvSpPr>
          <p:nvPr>
            <p:ph type="title"/>
          </p:nvPr>
        </p:nvSpPr>
        <p:spPr>
          <a:xfrm>
            <a:off x="628650" y="365125"/>
            <a:ext cx="7886700" cy="835706"/>
          </a:xfrm>
        </p:spPr>
        <p:txBody>
          <a:bodyPr>
            <a:normAutofit/>
          </a:bodyPr>
          <a:lstStyle/>
          <a:p>
            <a:r>
              <a:rPr lang="en-US" sz="3200" b="1" dirty="0"/>
              <a:t>SLRP Site Eligibility Requirements</a:t>
            </a:r>
            <a:endParaRPr lang="en-US">
              <a:cs typeface="Arial" panose="020B0604020202020204"/>
            </a:endParaRPr>
          </a:p>
        </p:txBody>
      </p:sp>
      <p:sp>
        <p:nvSpPr>
          <p:cNvPr id="5" name="Content Placeholder 2">
            <a:extLst>
              <a:ext uri="{FF2B5EF4-FFF2-40B4-BE49-F238E27FC236}">
                <a16:creationId xmlns:a16="http://schemas.microsoft.com/office/drawing/2014/main" id="{4E85B8AF-36AC-4290-B4F1-F9BFB1268EDB}"/>
              </a:ext>
            </a:extLst>
          </p:cNvPr>
          <p:cNvSpPr>
            <a:spLocks noGrp="1"/>
          </p:cNvSpPr>
          <p:nvPr>
            <p:ph idx="1"/>
          </p:nvPr>
        </p:nvSpPr>
        <p:spPr>
          <a:xfrm>
            <a:off x="580625" y="1585499"/>
            <a:ext cx="7886700" cy="3790950"/>
          </a:xfrm>
        </p:spPr>
        <p:txBody>
          <a:bodyPr vert="horz" lIns="91440" tIns="45720" rIns="91440" bIns="45720" rtlCol="0" anchor="t">
            <a:normAutofit/>
          </a:bodyPr>
          <a:lstStyle/>
          <a:p>
            <a:r>
              <a:rPr lang="en-US" sz="1800" dirty="0"/>
              <a:t>Public or Private not-for-profit entity</a:t>
            </a:r>
          </a:p>
          <a:p>
            <a:r>
              <a:rPr lang="en-US" sz="1800" dirty="0"/>
              <a:t>Located in a federally designated HPSA or FQHC</a:t>
            </a:r>
            <a:endParaRPr lang="en-US" sz="1800" dirty="0">
              <a:cs typeface="Arial"/>
            </a:endParaRPr>
          </a:p>
          <a:p>
            <a:r>
              <a:rPr lang="en-US" sz="1800" dirty="0"/>
              <a:t>Provide outpatient care (primary medical, mental, and dental health)</a:t>
            </a:r>
          </a:p>
          <a:p>
            <a:pPr marL="109220" indent="0">
              <a:buNone/>
            </a:pPr>
            <a:endParaRPr lang="en-US" sz="1800" dirty="0">
              <a:cs typeface="Arial" panose="020B0604020202020204"/>
            </a:endParaRPr>
          </a:p>
        </p:txBody>
      </p:sp>
      <p:sp>
        <p:nvSpPr>
          <p:cNvPr id="6" name="TextBox 5">
            <a:extLst>
              <a:ext uri="{FF2B5EF4-FFF2-40B4-BE49-F238E27FC236}">
                <a16:creationId xmlns:a16="http://schemas.microsoft.com/office/drawing/2014/main" id="{27E1B4B6-D4DE-4FF8-90C2-FBB5458B576C}"/>
              </a:ext>
            </a:extLst>
          </p:cNvPr>
          <p:cNvSpPr txBox="1"/>
          <p:nvPr/>
        </p:nvSpPr>
        <p:spPr>
          <a:xfrm>
            <a:off x="4048205" y="3189514"/>
            <a:ext cx="4741049" cy="3016210"/>
          </a:xfrm>
          <a:prstGeom prst="rect">
            <a:avLst/>
          </a:prstGeom>
          <a:noFill/>
        </p:spPr>
        <p:txBody>
          <a:bodyPr wrap="square" lIns="91440" tIns="45720" rIns="91440" bIns="45720" rtlCol="0" anchor="t">
            <a:spAutoFit/>
          </a:bodyPr>
          <a:lstStyle/>
          <a:p>
            <a:pPr marL="285750" indent="-285750">
              <a:buClr>
                <a:schemeClr val="accent3"/>
              </a:buClr>
              <a:buFont typeface="Arial"/>
              <a:buChar char="•"/>
            </a:pPr>
            <a:r>
              <a:rPr lang="en-US" dirty="0"/>
              <a:t>Pay providers’ prevailing salaries and agree not to reduce salaries due to SLRP support</a:t>
            </a:r>
            <a:endParaRPr lang="en-US">
              <a:cs typeface="Arial" panose="020B0604020202020204"/>
            </a:endParaRPr>
          </a:p>
          <a:p>
            <a:pPr>
              <a:buClr>
                <a:schemeClr val="accent3"/>
              </a:buClr>
            </a:pPr>
            <a:endParaRPr lang="en-US" dirty="0"/>
          </a:p>
          <a:p>
            <a:pPr marL="285750" indent="-285750">
              <a:buClr>
                <a:schemeClr val="accent3"/>
              </a:buClr>
              <a:buFont typeface="Arial" panose="020B0604020202020204" pitchFamily="34" charset="0"/>
              <a:buChar char="•"/>
            </a:pPr>
            <a:r>
              <a:rPr lang="en-US" dirty="0"/>
              <a:t>Provide services on a free or reduced fee</a:t>
            </a:r>
          </a:p>
          <a:p>
            <a:pPr>
              <a:buClr>
                <a:schemeClr val="accent3"/>
              </a:buClr>
            </a:pPr>
            <a:r>
              <a:rPr lang="en-US" dirty="0"/>
              <a:t>     schedule basis to individuals at or below</a:t>
            </a:r>
          </a:p>
          <a:p>
            <a:pPr>
              <a:buClr>
                <a:schemeClr val="accent3"/>
              </a:buClr>
            </a:pPr>
            <a:r>
              <a:rPr lang="en-US" dirty="0"/>
              <a:t>     200% of the federal poverty level</a:t>
            </a:r>
          </a:p>
          <a:p>
            <a:pPr>
              <a:buClr>
                <a:schemeClr val="accent3"/>
              </a:buClr>
            </a:pPr>
            <a:endParaRPr lang="en-US" dirty="0"/>
          </a:p>
          <a:p>
            <a:pPr marL="285750" indent="-285750">
              <a:buClr>
                <a:schemeClr val="accent3"/>
              </a:buClr>
              <a:buFont typeface="Arial" panose="020B0604020202020204" pitchFamily="34" charset="0"/>
              <a:buChar char="•"/>
            </a:pPr>
            <a:endParaRPr lang="en-US" sz="1400" dirty="0"/>
          </a:p>
          <a:p>
            <a:pPr marL="285750" indent="-285750">
              <a:buClr>
                <a:schemeClr val="accent3"/>
              </a:buClr>
              <a:buFont typeface="Arial" panose="020B0604020202020204" pitchFamily="34" charset="0"/>
              <a:buChar char="•"/>
            </a:pPr>
            <a:endParaRPr lang="en-US" sz="1400" dirty="0"/>
          </a:p>
          <a:p>
            <a:pPr marL="285750" indent="-285750">
              <a:buClr>
                <a:schemeClr val="accent3"/>
              </a:buClr>
              <a:buFont typeface="Arial" panose="020B0604020202020204" pitchFamily="34" charset="0"/>
              <a:buChar char="•"/>
            </a:pPr>
            <a:endParaRPr lang="en-US" dirty="0"/>
          </a:p>
        </p:txBody>
      </p:sp>
      <p:pic>
        <p:nvPicPr>
          <p:cNvPr id="7" name="Picture 2">
            <a:hlinkClick r:id="rId2"/>
            <a:extLst>
              <a:ext uri="{FF2B5EF4-FFF2-40B4-BE49-F238E27FC236}">
                <a16:creationId xmlns:a16="http://schemas.microsoft.com/office/drawing/2014/main" id="{739673AD-37D1-4271-A136-2381CC91FC06}"/>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146" y="2915602"/>
            <a:ext cx="3657600" cy="285069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275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12893-EF52-4231-A35F-52126535A922}"/>
              </a:ext>
            </a:extLst>
          </p:cNvPr>
          <p:cNvSpPr>
            <a:spLocks noGrp="1"/>
          </p:cNvSpPr>
          <p:nvPr>
            <p:ph type="title"/>
          </p:nvPr>
        </p:nvSpPr>
        <p:spPr>
          <a:xfrm>
            <a:off x="628650" y="365126"/>
            <a:ext cx="7886700" cy="970177"/>
          </a:xfrm>
        </p:spPr>
        <p:txBody>
          <a:bodyPr>
            <a:normAutofit/>
          </a:bodyPr>
          <a:lstStyle/>
          <a:p>
            <a:r>
              <a:rPr lang="en-US" sz="3200" b="1" dirty="0"/>
              <a:t>Grant Agreement Deliverables</a:t>
            </a:r>
            <a:endParaRPr lang="en-US"/>
          </a:p>
        </p:txBody>
      </p:sp>
      <p:sp>
        <p:nvSpPr>
          <p:cNvPr id="3" name="Content Placeholder 2">
            <a:extLst>
              <a:ext uri="{FF2B5EF4-FFF2-40B4-BE49-F238E27FC236}">
                <a16:creationId xmlns:a16="http://schemas.microsoft.com/office/drawing/2014/main" id="{6753857A-5A79-435C-AC76-5F68FFF67710}"/>
              </a:ext>
            </a:extLst>
          </p:cNvPr>
          <p:cNvSpPr>
            <a:spLocks noGrp="1"/>
          </p:cNvSpPr>
          <p:nvPr>
            <p:ph idx="1"/>
          </p:nvPr>
        </p:nvSpPr>
        <p:spPr>
          <a:xfrm>
            <a:off x="628650" y="1777291"/>
            <a:ext cx="7886700" cy="2406232"/>
          </a:xfrm>
        </p:spPr>
        <p:txBody>
          <a:bodyPr vert="horz" lIns="91440" tIns="45720" rIns="91440" bIns="45720" rtlCol="0" anchor="t">
            <a:noAutofit/>
          </a:bodyPr>
          <a:lstStyle/>
          <a:p>
            <a:r>
              <a:rPr lang="en-US" sz="2400" dirty="0"/>
              <a:t>Every six months*, the Grantee shall submit an Employment Verification Form (EVF) through the </a:t>
            </a:r>
            <a:r>
              <a:rPr lang="en-US" sz="2400" dirty="0" err="1"/>
              <a:t>eApp</a:t>
            </a:r>
            <a:r>
              <a:rPr lang="en-US" sz="2400" dirty="0"/>
              <a:t> to verify their hours worked and days missed.</a:t>
            </a:r>
            <a:endParaRPr lang="en-US" sz="2400" i="1" dirty="0">
              <a:cs typeface="Arial"/>
            </a:endParaRPr>
          </a:p>
          <a:p>
            <a:pPr marL="0" indent="0">
              <a:buNone/>
            </a:pPr>
            <a:endParaRPr lang="en-US" sz="2400" dirty="0">
              <a:cs typeface="Arial"/>
            </a:endParaRPr>
          </a:p>
          <a:p>
            <a:r>
              <a:rPr lang="en-US" sz="2400" dirty="0"/>
              <a:t>The Grantee shall submit documentation of payments made towards eligible student debt for the SLRP award amount within 30 days of the agreement end date. </a:t>
            </a:r>
            <a:endParaRPr lang="en-US" sz="2400" dirty="0">
              <a:cs typeface="Arial"/>
            </a:endParaRPr>
          </a:p>
        </p:txBody>
      </p:sp>
      <p:sp>
        <p:nvSpPr>
          <p:cNvPr id="5" name="TextBox 4">
            <a:extLst>
              <a:ext uri="{FF2B5EF4-FFF2-40B4-BE49-F238E27FC236}">
                <a16:creationId xmlns:a16="http://schemas.microsoft.com/office/drawing/2014/main" id="{AA422D68-4545-7D6E-F96C-662FC7E28706}"/>
              </a:ext>
            </a:extLst>
          </p:cNvPr>
          <p:cNvSpPr txBox="1"/>
          <p:nvPr/>
        </p:nvSpPr>
        <p:spPr>
          <a:xfrm>
            <a:off x="692283" y="5456383"/>
            <a:ext cx="753611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*HCAI reserves the right to increase or decrease the number of EVFs required during the obligation period.</a:t>
            </a:r>
            <a:endParaRPr lang="en-US" dirty="0"/>
          </a:p>
        </p:txBody>
      </p:sp>
    </p:spTree>
    <p:extLst>
      <p:ext uri="{BB962C8B-B14F-4D97-AF65-F5344CB8AC3E}">
        <p14:creationId xmlns:p14="http://schemas.microsoft.com/office/powerpoint/2010/main" val="2003466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5943-6D73-4841-952E-DFF0AE699A64}"/>
              </a:ext>
            </a:extLst>
          </p:cNvPr>
          <p:cNvSpPr>
            <a:spLocks noGrp="1"/>
          </p:cNvSpPr>
          <p:nvPr>
            <p:ph type="title"/>
          </p:nvPr>
        </p:nvSpPr>
        <p:spPr>
          <a:xfrm>
            <a:off x="628650" y="269075"/>
            <a:ext cx="7886700" cy="950967"/>
          </a:xfrm>
        </p:spPr>
        <p:txBody>
          <a:bodyPr>
            <a:normAutofit/>
          </a:bodyPr>
          <a:lstStyle/>
          <a:p>
            <a:r>
              <a:rPr lang="en-US" sz="3200" b="1" dirty="0"/>
              <a:t>Communication Requirements</a:t>
            </a:r>
          </a:p>
        </p:txBody>
      </p:sp>
      <p:sp>
        <p:nvSpPr>
          <p:cNvPr id="3" name="Content Placeholder 2">
            <a:extLst>
              <a:ext uri="{FF2B5EF4-FFF2-40B4-BE49-F238E27FC236}">
                <a16:creationId xmlns:a16="http://schemas.microsoft.com/office/drawing/2014/main" id="{87A3B6DE-422B-45AC-B40F-AB1C498FC25D}"/>
              </a:ext>
            </a:extLst>
          </p:cNvPr>
          <p:cNvSpPr>
            <a:spLocks noGrp="1"/>
          </p:cNvSpPr>
          <p:nvPr>
            <p:ph idx="1"/>
          </p:nvPr>
        </p:nvSpPr>
        <p:spPr>
          <a:xfrm>
            <a:off x="628650" y="1488983"/>
            <a:ext cx="7886700" cy="4195205"/>
          </a:xfrm>
        </p:spPr>
        <p:txBody>
          <a:bodyPr vert="horz" lIns="91440" tIns="45720" rIns="91440" bIns="45720" rtlCol="0" anchor="t">
            <a:normAutofit/>
          </a:bodyPr>
          <a:lstStyle/>
          <a:p>
            <a:pPr marL="0" indent="0">
              <a:buNone/>
            </a:pPr>
            <a:r>
              <a:rPr lang="en-US" sz="2000" b="0" i="0" u="none" strike="noStrike" baseline="0" dirty="0">
                <a:solidFill>
                  <a:srgbClr val="000000"/>
                </a:solidFill>
                <a:latin typeface="Arial"/>
                <a:cs typeface="Arial"/>
              </a:rPr>
              <a:t>Grantees must email HCAI within </a:t>
            </a:r>
            <a:r>
              <a:rPr lang="en-US" sz="2000" dirty="0">
                <a:solidFill>
                  <a:srgbClr val="000000"/>
                </a:solidFill>
                <a:latin typeface="Arial"/>
                <a:cs typeface="Arial"/>
              </a:rPr>
              <a:t>the </a:t>
            </a:r>
            <a:r>
              <a:rPr lang="en-US" sz="2000" b="0" i="0" u="none" strike="noStrike" baseline="0" dirty="0">
                <a:solidFill>
                  <a:srgbClr val="000000"/>
                </a:solidFill>
                <a:latin typeface="Arial"/>
                <a:cs typeface="Arial"/>
              </a:rPr>
              <a:t>specified timeframes for the following reasons</a:t>
            </a:r>
            <a:r>
              <a:rPr lang="en-US" sz="2000" dirty="0">
                <a:solidFill>
                  <a:srgbClr val="000000"/>
                </a:solidFill>
                <a:latin typeface="Arial"/>
                <a:cs typeface="Arial"/>
              </a:rPr>
              <a:t>: </a:t>
            </a:r>
            <a:endParaRPr lang="en-US" sz="2000" b="0" i="0" u="none" strike="noStrike" baseline="0" dirty="0">
              <a:solidFill>
                <a:srgbClr val="000000"/>
              </a:solidFill>
              <a:latin typeface="Arial" panose="020B0604020202020204" pitchFamily="34" charset="0"/>
            </a:endParaRPr>
          </a:p>
          <a:p>
            <a:pPr marL="0" indent="0">
              <a:buNone/>
            </a:pPr>
            <a:r>
              <a:rPr lang="en-US" sz="2000" b="1" i="0" u="none" strike="noStrike" baseline="0" dirty="0">
                <a:solidFill>
                  <a:srgbClr val="000000"/>
                </a:solidFill>
                <a:latin typeface="Arial"/>
                <a:cs typeface="Arial"/>
              </a:rPr>
              <a:t>a. Immediately:</a:t>
            </a:r>
            <a:r>
              <a:rPr lang="en-US" sz="2000" b="1" dirty="0">
                <a:solidFill>
                  <a:srgbClr val="000000"/>
                </a:solidFill>
                <a:latin typeface="Arial"/>
                <a:cs typeface="Arial"/>
              </a:rPr>
              <a:t> </a:t>
            </a:r>
            <a:endParaRPr lang="en-US" sz="2000" b="1" i="0" u="none" strike="noStrike" baseline="0" dirty="0">
              <a:solidFill>
                <a:srgbClr val="000000"/>
              </a:solidFill>
              <a:latin typeface="Arial" panose="020B0604020202020204" pitchFamily="34" charset="0"/>
            </a:endParaRPr>
          </a:p>
          <a:p>
            <a:pPr lvl="1"/>
            <a:r>
              <a:rPr lang="en-US" sz="2000" b="0" i="0" u="none" strike="noStrike" baseline="0" dirty="0">
                <a:solidFill>
                  <a:srgbClr val="000000"/>
                </a:solidFill>
                <a:latin typeface="Arial" panose="020B0604020202020204" pitchFamily="34" charset="0"/>
              </a:rPr>
              <a:t>If you are no longer employed by the approved practice site. </a:t>
            </a:r>
          </a:p>
          <a:p>
            <a:pPr marL="0" indent="0">
              <a:buNone/>
            </a:pPr>
            <a:endParaRPr lang="en-US" sz="2000" b="0" i="0" u="none" strike="noStrike" baseline="0" dirty="0">
              <a:solidFill>
                <a:srgbClr val="000000"/>
              </a:solidFill>
              <a:latin typeface="Arial" panose="020B0604020202020204" pitchFamily="34" charset="0"/>
            </a:endParaRPr>
          </a:p>
          <a:p>
            <a:pPr marL="0" indent="0">
              <a:buNone/>
            </a:pPr>
            <a:r>
              <a:rPr lang="en-US" sz="2000" b="1" i="0" u="none" strike="noStrike" baseline="0" dirty="0">
                <a:solidFill>
                  <a:srgbClr val="000000"/>
                </a:solidFill>
                <a:latin typeface="Arial"/>
                <a:cs typeface="Arial"/>
              </a:rPr>
              <a:t>b. </a:t>
            </a:r>
            <a:r>
              <a:rPr lang="en-US" sz="2000" b="1" dirty="0">
                <a:solidFill>
                  <a:srgbClr val="000000"/>
                </a:solidFill>
                <a:latin typeface="Arial"/>
                <a:cs typeface="Arial"/>
              </a:rPr>
              <a:t>Within </a:t>
            </a:r>
            <a:r>
              <a:rPr lang="en-US" sz="2000" b="1" i="0" u="none" strike="noStrike" baseline="0" dirty="0">
                <a:solidFill>
                  <a:srgbClr val="000000"/>
                </a:solidFill>
                <a:latin typeface="Arial"/>
                <a:cs typeface="Arial"/>
              </a:rPr>
              <a:t>30 calendar days if you:</a:t>
            </a:r>
            <a:r>
              <a:rPr lang="en-US" sz="2000" b="1" dirty="0">
                <a:solidFill>
                  <a:srgbClr val="000000"/>
                </a:solidFill>
                <a:latin typeface="Arial"/>
                <a:cs typeface="Arial"/>
              </a:rPr>
              <a:t> </a:t>
            </a:r>
            <a:endParaRPr lang="en-US" sz="2000" b="0" i="0" u="none" strike="noStrike" baseline="0" dirty="0">
              <a:solidFill>
                <a:srgbClr val="000000"/>
              </a:solidFill>
              <a:latin typeface="Arial" panose="020B0604020202020204" pitchFamily="34" charset="0"/>
            </a:endParaRPr>
          </a:p>
          <a:p>
            <a:pPr lvl="1"/>
            <a:r>
              <a:rPr lang="en-US" sz="2000" b="0" i="0" u="none" strike="noStrike" baseline="0" dirty="0">
                <a:solidFill>
                  <a:srgbClr val="000000"/>
                </a:solidFill>
                <a:latin typeface="Arial" panose="020B0604020202020204" pitchFamily="34" charset="0"/>
              </a:rPr>
              <a:t>Change to your name, mailing address, phone number, e-mail address or lending institution. </a:t>
            </a:r>
          </a:p>
          <a:p>
            <a:pPr lvl="1"/>
            <a:r>
              <a:rPr lang="en-US" sz="2000" b="0" i="0" u="none" strike="noStrike" baseline="0" dirty="0">
                <a:solidFill>
                  <a:srgbClr val="000000"/>
                </a:solidFill>
                <a:latin typeface="Arial" panose="020B0604020202020204" pitchFamily="34" charset="0"/>
              </a:rPr>
              <a:t>Will be changing your current practice site for a new practice site.</a:t>
            </a:r>
          </a:p>
          <a:p>
            <a:pPr lvl="1"/>
            <a:r>
              <a:rPr lang="en-US" sz="2000" b="0" i="0" u="none" strike="noStrike" baseline="0" dirty="0">
                <a:solidFill>
                  <a:srgbClr val="000000"/>
                </a:solidFill>
                <a:latin typeface="Arial" panose="020B0604020202020204" pitchFamily="34" charset="0"/>
              </a:rPr>
              <a:t>Begin a leave of absence for medical or personal reasons. </a:t>
            </a:r>
          </a:p>
        </p:txBody>
      </p:sp>
    </p:spTree>
    <p:extLst>
      <p:ext uri="{BB962C8B-B14F-4D97-AF65-F5344CB8AC3E}">
        <p14:creationId xmlns:p14="http://schemas.microsoft.com/office/powerpoint/2010/main" val="550178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5943-6D73-4841-952E-DFF0AE699A64}"/>
              </a:ext>
            </a:extLst>
          </p:cNvPr>
          <p:cNvSpPr>
            <a:spLocks noGrp="1"/>
          </p:cNvSpPr>
          <p:nvPr>
            <p:ph type="title"/>
          </p:nvPr>
        </p:nvSpPr>
        <p:spPr>
          <a:xfrm>
            <a:off x="628650" y="374731"/>
            <a:ext cx="7886700" cy="912547"/>
          </a:xfrm>
        </p:spPr>
        <p:txBody>
          <a:bodyPr>
            <a:normAutofit/>
          </a:bodyPr>
          <a:lstStyle/>
          <a:p>
            <a:r>
              <a:rPr lang="en-US" sz="3200" b="1" dirty="0"/>
              <a:t>Communication Requirements (cont’d.)</a:t>
            </a:r>
          </a:p>
        </p:txBody>
      </p:sp>
      <p:sp>
        <p:nvSpPr>
          <p:cNvPr id="3" name="Content Placeholder 2">
            <a:extLst>
              <a:ext uri="{FF2B5EF4-FFF2-40B4-BE49-F238E27FC236}">
                <a16:creationId xmlns:a16="http://schemas.microsoft.com/office/drawing/2014/main" id="{87A3B6DE-422B-45AC-B40F-AB1C498FC25D}"/>
              </a:ext>
            </a:extLst>
          </p:cNvPr>
          <p:cNvSpPr>
            <a:spLocks noGrp="1"/>
          </p:cNvSpPr>
          <p:nvPr>
            <p:ph idx="1"/>
          </p:nvPr>
        </p:nvSpPr>
        <p:spPr>
          <a:xfrm>
            <a:off x="628650" y="1412143"/>
            <a:ext cx="7886700" cy="4195205"/>
          </a:xfrm>
        </p:spPr>
        <p:txBody>
          <a:bodyPr vert="horz" lIns="91440" tIns="45720" rIns="91440" bIns="45720" rtlCol="0" anchor="t">
            <a:normAutofit/>
          </a:bodyPr>
          <a:lstStyle/>
          <a:p>
            <a:pPr marL="0" indent="0">
              <a:buNone/>
            </a:pPr>
            <a:endParaRPr lang="en-US" sz="2000" b="1" i="0" u="none" strike="noStrike" baseline="0" dirty="0">
              <a:solidFill>
                <a:srgbClr val="000000"/>
              </a:solidFill>
              <a:latin typeface="Arial" panose="020B0604020202020204" pitchFamily="34" charset="0"/>
            </a:endParaRPr>
          </a:p>
          <a:p>
            <a:pPr marL="0" indent="0">
              <a:buNone/>
            </a:pPr>
            <a:r>
              <a:rPr lang="en-US" sz="2000" b="1" i="0" u="none" strike="noStrike" baseline="0" dirty="0">
                <a:solidFill>
                  <a:srgbClr val="000000"/>
                </a:solidFill>
                <a:latin typeface="Arial"/>
                <a:cs typeface="Arial"/>
              </a:rPr>
              <a:t>c. </a:t>
            </a:r>
            <a:r>
              <a:rPr lang="en-US" sz="2000" b="1" dirty="0">
                <a:solidFill>
                  <a:srgbClr val="000000"/>
                </a:solidFill>
                <a:latin typeface="Arial"/>
                <a:cs typeface="Arial"/>
              </a:rPr>
              <a:t>Within 60 </a:t>
            </a:r>
            <a:r>
              <a:rPr lang="en-US" sz="2000" b="1" i="0" u="none" strike="noStrike" baseline="0" dirty="0">
                <a:solidFill>
                  <a:srgbClr val="000000"/>
                </a:solidFill>
                <a:latin typeface="Arial"/>
                <a:cs typeface="Arial"/>
              </a:rPr>
              <a:t>calendar days if you:</a:t>
            </a:r>
            <a:r>
              <a:rPr lang="en-US" sz="2000" b="1" dirty="0">
                <a:solidFill>
                  <a:srgbClr val="000000"/>
                </a:solidFill>
                <a:latin typeface="Arial"/>
                <a:cs typeface="Arial"/>
              </a:rPr>
              <a:t> </a:t>
            </a:r>
            <a:endParaRPr lang="en-US" sz="2000" b="0" i="0" u="none" strike="noStrike" baseline="0" dirty="0">
              <a:solidFill>
                <a:srgbClr val="000000"/>
              </a:solidFill>
              <a:latin typeface="Arial" panose="020B0604020202020204" pitchFamily="34" charset="0"/>
            </a:endParaRPr>
          </a:p>
          <a:p>
            <a:pPr lvl="1"/>
            <a:r>
              <a:rPr lang="en-US" sz="2000" b="0" i="0" u="none" strike="noStrike" baseline="0" dirty="0">
                <a:solidFill>
                  <a:srgbClr val="000000"/>
                </a:solidFill>
                <a:latin typeface="Arial"/>
                <a:cs typeface="Arial"/>
              </a:rPr>
              <a:t>Begin </a:t>
            </a:r>
            <a:r>
              <a:rPr lang="en-US" sz="2000" dirty="0">
                <a:solidFill>
                  <a:srgbClr val="000000"/>
                </a:solidFill>
                <a:latin typeface="Arial"/>
                <a:cs typeface="Arial"/>
              </a:rPr>
              <a:t>parental</a:t>
            </a:r>
            <a:r>
              <a:rPr lang="en-US" sz="2000" b="0" i="0" u="none" strike="noStrike" baseline="0" dirty="0">
                <a:solidFill>
                  <a:srgbClr val="000000"/>
                </a:solidFill>
                <a:latin typeface="Arial"/>
                <a:cs typeface="Arial"/>
              </a:rPr>
              <a:t>/adoption leave.</a:t>
            </a:r>
            <a:r>
              <a:rPr lang="en-US" sz="2000" dirty="0">
                <a:solidFill>
                  <a:srgbClr val="000000"/>
                </a:solidFill>
                <a:latin typeface="Arial"/>
                <a:cs typeface="Arial"/>
              </a:rPr>
              <a:t> </a:t>
            </a:r>
            <a:endParaRPr lang="en-US" sz="2000" b="0" i="0" u="none" strike="noStrike" baseline="0" dirty="0">
              <a:solidFill>
                <a:srgbClr val="000000"/>
              </a:solidFill>
              <a:latin typeface="Arial" panose="020B0604020202020204" pitchFamily="34" charset="0"/>
              <a:cs typeface="Arial"/>
            </a:endParaRPr>
          </a:p>
          <a:p>
            <a:pPr lvl="1"/>
            <a:r>
              <a:rPr lang="en-US" sz="2000" b="0" i="0" u="none" strike="noStrike" baseline="0" dirty="0">
                <a:solidFill>
                  <a:srgbClr val="000000"/>
                </a:solidFill>
                <a:latin typeface="Arial" panose="020B0604020202020204" pitchFamily="34" charset="0"/>
              </a:rPr>
              <a:t>Are requesting to switch from full-time to half-time status. </a:t>
            </a:r>
          </a:p>
          <a:p>
            <a:pPr marL="0" indent="0">
              <a:buNone/>
            </a:pPr>
            <a:endParaRPr lang="en-US" sz="2000" b="0" i="0" u="none" strike="noStrike" baseline="0" dirty="0">
              <a:solidFill>
                <a:srgbClr val="000000"/>
              </a:solidFill>
              <a:latin typeface="Arial" panose="020B0604020202020204" pitchFamily="34" charset="0"/>
            </a:endParaRPr>
          </a:p>
          <a:p>
            <a:pPr marL="0" indent="0">
              <a:buNone/>
            </a:pPr>
            <a:r>
              <a:rPr lang="en-US" sz="2000" b="1" dirty="0">
                <a:solidFill>
                  <a:srgbClr val="000000"/>
                </a:solidFill>
                <a:latin typeface="Arial" panose="020B0604020202020204" pitchFamily="34" charset="0"/>
              </a:rPr>
              <a:t>NOTE: </a:t>
            </a:r>
            <a:r>
              <a:rPr lang="en-US" sz="2000" dirty="0">
                <a:solidFill>
                  <a:srgbClr val="000000"/>
                </a:solidFill>
                <a:latin typeface="Arial" panose="020B0604020202020204" pitchFamily="34" charset="0"/>
              </a:rPr>
              <a:t>A Grantee is allowed to be away from the SLRP approved practice site for no more than 35 workdays per service year; therefore, a Grantee’s obligation end date will be extended for each day of absence over the allowable 35 workdays.</a:t>
            </a:r>
          </a:p>
        </p:txBody>
      </p:sp>
    </p:spTree>
    <p:extLst>
      <p:ext uri="{BB962C8B-B14F-4D97-AF65-F5344CB8AC3E}">
        <p14:creationId xmlns:p14="http://schemas.microsoft.com/office/powerpoint/2010/main" val="2863465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194B-E66D-4DF2-8F1E-92B9F337F4E0}"/>
              </a:ext>
            </a:extLst>
          </p:cNvPr>
          <p:cNvSpPr>
            <a:spLocks noGrp="1"/>
          </p:cNvSpPr>
          <p:nvPr>
            <p:ph type="title"/>
          </p:nvPr>
        </p:nvSpPr>
        <p:spPr>
          <a:xfrm>
            <a:off x="503784" y="365126"/>
            <a:ext cx="7886700" cy="787681"/>
          </a:xfrm>
        </p:spPr>
        <p:txBody>
          <a:bodyPr>
            <a:normAutofit/>
          </a:bodyPr>
          <a:lstStyle/>
          <a:p>
            <a:r>
              <a:rPr lang="en-US" sz="3200" b="1" dirty="0"/>
              <a:t>SLRP Breach</a:t>
            </a:r>
            <a:endParaRPr lang="en-US"/>
          </a:p>
        </p:txBody>
      </p:sp>
      <p:sp>
        <p:nvSpPr>
          <p:cNvPr id="3" name="Content Placeholder 2">
            <a:extLst>
              <a:ext uri="{FF2B5EF4-FFF2-40B4-BE49-F238E27FC236}">
                <a16:creationId xmlns:a16="http://schemas.microsoft.com/office/drawing/2014/main" id="{F613FAD4-085F-4A25-AF82-1B9DD0A2E2EC}"/>
              </a:ext>
            </a:extLst>
          </p:cNvPr>
          <p:cNvSpPr>
            <a:spLocks noGrp="1"/>
          </p:cNvSpPr>
          <p:nvPr>
            <p:ph idx="1"/>
          </p:nvPr>
        </p:nvSpPr>
        <p:spPr>
          <a:xfrm>
            <a:off x="426944" y="1154247"/>
            <a:ext cx="8293408" cy="4909351"/>
          </a:xfrm>
        </p:spPr>
        <p:txBody>
          <a:bodyPr vert="horz" lIns="91440" tIns="45720" rIns="91440" bIns="45720" rtlCol="0" anchor="t">
            <a:noAutofit/>
          </a:bodyPr>
          <a:lstStyle/>
          <a:p>
            <a:pPr marL="0" indent="0">
              <a:buNone/>
            </a:pPr>
            <a:r>
              <a:rPr lang="en-US" sz="1800" b="0" i="0" u="none" strike="noStrike" baseline="0" dirty="0">
                <a:solidFill>
                  <a:srgbClr val="000000"/>
                </a:solidFill>
                <a:latin typeface="Arial"/>
                <a:cs typeface="Arial"/>
              </a:rPr>
              <a:t>HCAI reserves the right to recover the following amounts for Grantee’s failure to perform the obligations set forth in </a:t>
            </a:r>
            <a:r>
              <a:rPr lang="en-US" sz="1800" dirty="0">
                <a:solidFill>
                  <a:srgbClr val="000000"/>
                </a:solidFill>
                <a:latin typeface="Arial"/>
                <a:cs typeface="Arial"/>
              </a:rPr>
              <a:t>the </a:t>
            </a:r>
            <a:r>
              <a:rPr lang="en-US" sz="1800" b="0" i="0" u="none" strike="noStrike" baseline="0" dirty="0">
                <a:solidFill>
                  <a:srgbClr val="000000"/>
                </a:solidFill>
                <a:latin typeface="Arial"/>
                <a:cs typeface="Arial"/>
              </a:rPr>
              <a:t>Agreement:</a:t>
            </a:r>
            <a:r>
              <a:rPr lang="en-US" sz="1800" dirty="0">
                <a:solidFill>
                  <a:srgbClr val="000000"/>
                </a:solidFill>
                <a:latin typeface="Arial"/>
                <a:cs typeface="Arial"/>
              </a:rPr>
              <a:t> </a:t>
            </a:r>
            <a:endParaRPr lang="en-US" sz="1800" b="0" i="0" u="none" strike="noStrike" baseline="0" dirty="0">
              <a:solidFill>
                <a:srgbClr val="000000"/>
              </a:solidFill>
              <a:latin typeface="Arial" panose="020B0604020202020204" pitchFamily="34" charset="0"/>
            </a:endParaRPr>
          </a:p>
          <a:p>
            <a:pPr marL="342900" indent="-342900">
              <a:buAutoNum type="arabicPeriod"/>
            </a:pPr>
            <a:r>
              <a:rPr lang="en-US" sz="1800" b="0" i="0" u="none" strike="noStrike" baseline="0" dirty="0">
                <a:solidFill>
                  <a:srgbClr val="000000"/>
                </a:solidFill>
                <a:latin typeface="Arial" panose="020B0604020202020204" pitchFamily="34" charset="0"/>
              </a:rPr>
              <a:t>For failure to start or complete Grantee’s service obligation, HCAI shall   recover all the following pursuant to 42 U.S.C. § 254o(c): </a:t>
            </a:r>
          </a:p>
          <a:p>
            <a:pPr marL="0" indent="0">
              <a:buNone/>
            </a:pPr>
            <a:endParaRPr lang="en-US" sz="100" b="0" i="0" u="none" strike="noStrike" baseline="0" dirty="0">
              <a:solidFill>
                <a:srgbClr val="000000"/>
              </a:solidFill>
              <a:latin typeface="Arial" panose="020B0604020202020204" pitchFamily="34" charset="0"/>
            </a:endParaRPr>
          </a:p>
          <a:p>
            <a:pPr marL="640080" lvl="1" indent="-342900">
              <a:buFont typeface="+mj-lt"/>
              <a:buAutoNum type="alphaLcPeriod"/>
            </a:pPr>
            <a:r>
              <a:rPr lang="en-US" sz="1800" b="0" i="0" u="none" strike="noStrike" baseline="0" dirty="0">
                <a:solidFill>
                  <a:srgbClr val="000000"/>
                </a:solidFill>
                <a:latin typeface="Arial" panose="020B0604020202020204" pitchFamily="34" charset="0"/>
              </a:rPr>
              <a:t>The total of the amounts paid by HCAI to, or on behalf of, the Grantee for loan repayments for any period of obligated service not served; and </a:t>
            </a:r>
          </a:p>
          <a:p>
            <a:pPr marL="640080" lvl="1" indent="-342900">
              <a:buFont typeface="+mj-lt"/>
              <a:buAutoNum type="alphaLcPeriod"/>
            </a:pPr>
            <a:r>
              <a:rPr lang="en-US" sz="1800" b="0" i="0" u="none" strike="noStrike" baseline="0" dirty="0">
                <a:solidFill>
                  <a:srgbClr val="000000"/>
                </a:solidFill>
                <a:latin typeface="Arial" panose="020B0604020202020204" pitchFamily="34" charset="0"/>
              </a:rPr>
              <a:t>An amount equal to the number of months of obligated service not completed by: (i) the Full-Time Grantee multiplied by $7,500.00; or (ii) the Half-Time Grantee multiplied by $3,750.00.  (Continuation Service Grantees shall be liable based on Full-Time or Half-Time Grantee status at the time of the breach); and </a:t>
            </a:r>
          </a:p>
          <a:p>
            <a:pPr marL="640080" lvl="1" indent="-342900">
              <a:buFont typeface="+mj-lt"/>
              <a:buAutoNum type="alphaLcPeriod"/>
            </a:pPr>
            <a:r>
              <a:rPr lang="en-US" sz="1800" b="0" i="0" u="none" strike="noStrike" baseline="0" dirty="0">
                <a:solidFill>
                  <a:srgbClr val="000000"/>
                </a:solidFill>
                <a:latin typeface="Arial"/>
                <a:cs typeface="Arial"/>
              </a:rPr>
              <a:t>Interest on the above amounts at the maximum legal prevailing rate from the date of the breach.</a:t>
            </a:r>
            <a:r>
              <a:rPr lang="en-US" sz="1800" dirty="0">
                <a:solidFill>
                  <a:srgbClr val="000000"/>
                </a:solidFill>
                <a:latin typeface="Arial"/>
                <a:cs typeface="Arial"/>
              </a:rPr>
              <a:t> </a:t>
            </a:r>
            <a:r>
              <a:rPr lang="en-US" sz="1800" b="0" i="0" u="none" strike="noStrike" baseline="0" dirty="0">
                <a:solidFill>
                  <a:srgbClr val="000000"/>
                </a:solidFill>
                <a:latin typeface="Arial"/>
                <a:cs typeface="Arial"/>
              </a:rPr>
              <a:t>Interest is calculated at the rate utilized by the State Treasurer from the date of the breach; and</a:t>
            </a:r>
            <a:r>
              <a:rPr lang="en-US" sz="1800" dirty="0">
                <a:solidFill>
                  <a:srgbClr val="000000"/>
                </a:solidFill>
                <a:latin typeface="Arial"/>
                <a:cs typeface="Arial"/>
              </a:rPr>
              <a:t> </a:t>
            </a:r>
            <a:endParaRPr lang="en-US" sz="1800" dirty="0">
              <a:solidFill>
                <a:srgbClr val="000000"/>
              </a:solidFill>
              <a:latin typeface="Arial" panose="020B0604020202020204" pitchFamily="34" charset="0"/>
              <a:cs typeface="Arial"/>
            </a:endParaRPr>
          </a:p>
          <a:p>
            <a:pPr marL="640080" lvl="1" indent="-342900">
              <a:buFont typeface="+mj-lt"/>
              <a:buAutoNum type="alphaLcPeriod"/>
            </a:pPr>
            <a:r>
              <a:rPr lang="en-US" sz="1800" b="0" i="0" u="none" strike="noStrike" baseline="0" dirty="0">
                <a:solidFill>
                  <a:srgbClr val="000000"/>
                </a:solidFill>
                <a:latin typeface="Arial" panose="020B0604020202020204" pitchFamily="34" charset="0"/>
              </a:rPr>
              <a:t>The amount HCAI is entitled to recover under this section shall be no less than $31,000.00 plus interest, even if the breach formula from above results in a lower amount due. </a:t>
            </a:r>
          </a:p>
          <a:p>
            <a:pPr marL="0" indent="0">
              <a:buNone/>
            </a:pPr>
            <a:endParaRPr lang="en-US" sz="1800" b="0" i="0" u="none" strike="noStrike" baseline="0" dirty="0">
              <a:solidFill>
                <a:srgbClr val="000000"/>
              </a:solidFill>
              <a:latin typeface="Arial" panose="020B0604020202020204" pitchFamily="34" charset="0"/>
            </a:endParaRPr>
          </a:p>
          <a:p>
            <a:pPr lvl="1"/>
            <a:endParaRPr lang="en-US" sz="1800" dirty="0"/>
          </a:p>
        </p:txBody>
      </p:sp>
    </p:spTree>
    <p:extLst>
      <p:ext uri="{BB962C8B-B14F-4D97-AF65-F5344CB8AC3E}">
        <p14:creationId xmlns:p14="http://schemas.microsoft.com/office/powerpoint/2010/main" val="4286729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487D3-79C7-4E83-8CA3-B6FF2FC1D24D}"/>
              </a:ext>
            </a:extLst>
          </p:cNvPr>
          <p:cNvSpPr>
            <a:spLocks noGrp="1"/>
          </p:cNvSpPr>
          <p:nvPr>
            <p:ph type="title"/>
          </p:nvPr>
        </p:nvSpPr>
        <p:spPr>
          <a:xfrm>
            <a:off x="551810" y="365126"/>
            <a:ext cx="7886700" cy="931757"/>
          </a:xfrm>
        </p:spPr>
        <p:txBody>
          <a:bodyPr>
            <a:normAutofit/>
          </a:bodyPr>
          <a:lstStyle/>
          <a:p>
            <a:r>
              <a:rPr lang="en-US" sz="3200" b="1" dirty="0"/>
              <a:t>SLRP Breach (cont’d.)</a:t>
            </a:r>
            <a:endParaRPr lang="en-US"/>
          </a:p>
        </p:txBody>
      </p:sp>
      <p:sp>
        <p:nvSpPr>
          <p:cNvPr id="3" name="Content Placeholder 2">
            <a:extLst>
              <a:ext uri="{FF2B5EF4-FFF2-40B4-BE49-F238E27FC236}">
                <a16:creationId xmlns:a16="http://schemas.microsoft.com/office/drawing/2014/main" id="{06A590CB-E465-48E6-8148-587AD6C5D798}"/>
              </a:ext>
            </a:extLst>
          </p:cNvPr>
          <p:cNvSpPr>
            <a:spLocks noGrp="1"/>
          </p:cNvSpPr>
          <p:nvPr>
            <p:ph idx="1"/>
          </p:nvPr>
        </p:nvSpPr>
        <p:spPr>
          <a:xfrm>
            <a:off x="423648" y="1429305"/>
            <a:ext cx="8293408" cy="4616388"/>
          </a:xfrm>
        </p:spPr>
        <p:txBody>
          <a:bodyPr vert="horz" lIns="91440" tIns="45720" rIns="91440" bIns="45720" rtlCol="0" anchor="t">
            <a:noAutofit/>
          </a:bodyPr>
          <a:lstStyle/>
          <a:p>
            <a:pPr marL="342900" indent="-342900">
              <a:buFont typeface="+mj-lt"/>
              <a:buAutoNum type="arabicPeriod" startAt="2"/>
            </a:pPr>
            <a:r>
              <a:rPr lang="en-US" sz="1800" b="0" i="0" u="none" strike="noStrike" baseline="0" dirty="0">
                <a:solidFill>
                  <a:srgbClr val="000000"/>
                </a:solidFill>
                <a:latin typeface="Arial"/>
                <a:cs typeface="Arial"/>
              </a:rPr>
              <a:t>For a material breach of this agreement not having to do with the start or completion of Grantee’s period of obligated service, HCAI shall recover no less than $31,000.00 plus interest from Grantee (calculated at the rate utilized by the State Treasurer from the date funds were sent to Grantee).</a:t>
            </a:r>
            <a:r>
              <a:rPr lang="en-US" sz="1800" dirty="0">
                <a:solidFill>
                  <a:srgbClr val="000000"/>
                </a:solidFill>
                <a:latin typeface="Arial"/>
                <a:cs typeface="Arial"/>
              </a:rPr>
              <a:t> </a:t>
            </a:r>
            <a:r>
              <a:rPr lang="en-US" sz="1800" b="0" i="0" u="none" strike="noStrike" baseline="0" dirty="0">
                <a:solidFill>
                  <a:srgbClr val="000000"/>
                </a:solidFill>
                <a:latin typeface="Arial"/>
                <a:cs typeface="Arial"/>
              </a:rPr>
              <a:t>In addition, if HCAI files a civil action to recover sums per this section, HCAI shall be entitled to recover reasonable attorneys’ fees, costs, and expenses directly related to such collection actions.</a:t>
            </a:r>
          </a:p>
          <a:p>
            <a:pPr marL="342900" indent="-342900">
              <a:buFont typeface="+mj-lt"/>
              <a:buAutoNum type="arabicPeriod" startAt="3"/>
            </a:pPr>
            <a:r>
              <a:rPr lang="en-US" sz="1800" b="0" i="0" u="none" strike="noStrike" baseline="0" dirty="0">
                <a:solidFill>
                  <a:srgbClr val="000000"/>
                </a:solidFill>
                <a:latin typeface="Arial" panose="020B0604020202020204" pitchFamily="34" charset="0"/>
              </a:rPr>
              <a:t>Any amount HCAI is entitled to recover from the Grantee for breach of this agreement shall be paid within one year of the date HCAI determines that the Grantee is in breach of this Agreement. </a:t>
            </a:r>
          </a:p>
          <a:p>
            <a:pPr marL="342900" indent="-342900">
              <a:buFont typeface="+mj-lt"/>
              <a:buAutoNum type="arabicPeriod" startAt="4"/>
            </a:pPr>
            <a:r>
              <a:rPr lang="en-US" sz="1800" b="0" i="0" u="none" strike="noStrike" baseline="0" dirty="0">
                <a:solidFill>
                  <a:srgbClr val="000000"/>
                </a:solidFill>
                <a:latin typeface="Arial" panose="020B0604020202020204" pitchFamily="34" charset="0"/>
              </a:rPr>
              <a:t>Per Government Code 16580-16586, HCAI has statutory authority to collect on any outstanding debts. HCAI may attempt to collect from the Franchise Tax Board or any Medi-Cal offsets. HCAI may contact the Employment Development Department, the Board of Equalization, and/or a collection agency to obtain repayment of the funds owed. </a:t>
            </a:r>
          </a:p>
          <a:p>
            <a:pPr marL="0" indent="0">
              <a:buNone/>
            </a:pPr>
            <a:endParaRPr lang="en-US" sz="1800" dirty="0"/>
          </a:p>
        </p:txBody>
      </p:sp>
    </p:spTree>
    <p:extLst>
      <p:ext uri="{BB962C8B-B14F-4D97-AF65-F5344CB8AC3E}">
        <p14:creationId xmlns:p14="http://schemas.microsoft.com/office/powerpoint/2010/main" val="2264407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9EB6024-18B2-4A7D-A134-39B4D108775D}"/>
              </a:ext>
            </a:extLst>
          </p:cNvPr>
          <p:cNvSpPr>
            <a:spLocks noGrp="1"/>
          </p:cNvSpPr>
          <p:nvPr>
            <p:ph type="title"/>
          </p:nvPr>
        </p:nvSpPr>
        <p:spPr>
          <a:xfrm>
            <a:off x="628650" y="365125"/>
            <a:ext cx="7886700" cy="1325563"/>
          </a:xfrm>
        </p:spPr>
        <p:txBody>
          <a:bodyPr>
            <a:normAutofit/>
          </a:bodyPr>
          <a:lstStyle/>
          <a:p>
            <a:pPr algn="ctr"/>
            <a:r>
              <a:rPr lang="en-US" sz="3600" dirty="0"/>
              <a:t>For More Information</a:t>
            </a:r>
          </a:p>
        </p:txBody>
      </p:sp>
      <p:sp>
        <p:nvSpPr>
          <p:cNvPr id="5" name="Content Placeholder 2">
            <a:extLst>
              <a:ext uri="{FF2B5EF4-FFF2-40B4-BE49-F238E27FC236}">
                <a16:creationId xmlns:a16="http://schemas.microsoft.com/office/drawing/2014/main" id="{F90EFF9B-A15B-4B00-8992-A55492A5ED32}"/>
              </a:ext>
            </a:extLst>
          </p:cNvPr>
          <p:cNvSpPr>
            <a:spLocks noGrp="1"/>
          </p:cNvSpPr>
          <p:nvPr>
            <p:ph idx="1"/>
          </p:nvPr>
        </p:nvSpPr>
        <p:spPr>
          <a:xfrm>
            <a:off x="628650" y="1825625"/>
            <a:ext cx="4002344" cy="3502799"/>
          </a:xfrm>
          <a:ln>
            <a:solidFill>
              <a:schemeClr val="tx1"/>
            </a:solidFill>
          </a:ln>
        </p:spPr>
        <p:txBody>
          <a:bodyPr vert="horz" lIns="91440" tIns="45720" rIns="91440" bIns="45720" rtlCol="0" anchor="t">
            <a:normAutofit/>
          </a:bodyPr>
          <a:lstStyle/>
          <a:p>
            <a:r>
              <a:rPr lang="en-US" sz="1800" dirty="0"/>
              <a:t>State Loan Repayment Program (SLRP):</a:t>
            </a:r>
          </a:p>
          <a:p>
            <a:pPr lvl="1"/>
            <a:r>
              <a:rPr lang="en-US" sz="1600" dirty="0">
                <a:solidFill>
                  <a:srgbClr val="0070C0"/>
                </a:solidFill>
                <a:cs typeface="Arial" panose="020B0604020202020204" pitchFamily="34" charset="0"/>
                <a:hlinkClick r:id="rId2"/>
              </a:rPr>
              <a:t>https://hcai.ca.gov/wp-content/uploads/2022/07/2022-23-SLRP-Grant-Guide.pdf</a:t>
            </a:r>
            <a:r>
              <a:rPr lang="en-US" sz="1600" dirty="0">
                <a:solidFill>
                  <a:srgbClr val="0070C0"/>
                </a:solidFill>
                <a:cs typeface="Arial" panose="020B0604020202020204" pitchFamily="34" charset="0"/>
              </a:rPr>
              <a:t> </a:t>
            </a:r>
            <a:endParaRPr lang="en-US" sz="1800" dirty="0">
              <a:cs typeface="Arial" panose="020B0604020202020204" pitchFamily="34" charset="0"/>
            </a:endParaRPr>
          </a:p>
          <a:p>
            <a:r>
              <a:rPr lang="en-US" sz="1800" dirty="0">
                <a:cs typeface="Arial" panose="020B0604020202020204" pitchFamily="34" charset="0"/>
              </a:rPr>
              <a:t>Department of Health Care Access and Information (HCAI):</a:t>
            </a:r>
          </a:p>
          <a:p>
            <a:pPr lvl="1"/>
            <a:r>
              <a:rPr lang="en-US" sz="1600" u="sng" dirty="0">
                <a:solidFill>
                  <a:srgbClr val="0070C0"/>
                </a:solidFill>
                <a:cs typeface="Arial" panose="020B0604020202020204" pitchFamily="34" charset="0"/>
                <a:hlinkClick r:id="rId3">
                  <a:extLst>
                    <a:ext uri="{A12FA001-AC4F-418D-AE19-62706E023703}">
                      <ahyp:hlinkClr xmlns:ahyp="http://schemas.microsoft.com/office/drawing/2018/hyperlinkcolor" val="tx"/>
                    </a:ext>
                  </a:extLst>
                </a:hlinkClick>
              </a:rPr>
              <a:t>https://www.hcai.ca.gov</a:t>
            </a:r>
            <a:endParaRPr lang="en-US" sz="1600" u="sng" dirty="0">
              <a:solidFill>
                <a:srgbClr val="0070C0"/>
              </a:solidFill>
              <a:cs typeface="Arial" panose="020B0604020202020204" pitchFamily="34" charset="0"/>
            </a:endParaRPr>
          </a:p>
          <a:p>
            <a:pPr lvl="1"/>
            <a:endParaRPr lang="en-US" sz="1600" u="sng" dirty="0">
              <a:solidFill>
                <a:srgbClr val="0070C0"/>
              </a:solidFill>
              <a:cs typeface="Arial" panose="020B0604020202020204" pitchFamily="34" charset="0"/>
            </a:endParaRPr>
          </a:p>
          <a:p>
            <a:pPr marL="0" indent="0">
              <a:buNone/>
            </a:pPr>
            <a:endParaRPr lang="en-US" sz="2000" u="sng" dirty="0">
              <a:solidFill>
                <a:srgbClr val="0070C0"/>
              </a:solidFill>
              <a:cs typeface="Arial" panose="020B0604020202020204" pitchFamily="34" charset="0"/>
            </a:endParaRPr>
          </a:p>
          <a:p>
            <a:pPr marL="411480" lvl="1" indent="0">
              <a:buNone/>
            </a:pPr>
            <a:endParaRPr lang="en-US" sz="1600" dirty="0">
              <a:cs typeface="Arial" panose="020B0604020202020204" pitchFamily="34" charset="0"/>
            </a:endParaRPr>
          </a:p>
          <a:p>
            <a:pPr marL="109220" indent="0">
              <a:buNone/>
            </a:pPr>
            <a:endParaRPr lang="en-US" dirty="0">
              <a:cs typeface="Arial" panose="020B0604020202020204"/>
            </a:endParaRPr>
          </a:p>
        </p:txBody>
      </p:sp>
      <p:sp>
        <p:nvSpPr>
          <p:cNvPr id="6" name="Content Placeholder 3">
            <a:extLst>
              <a:ext uri="{FF2B5EF4-FFF2-40B4-BE49-F238E27FC236}">
                <a16:creationId xmlns:a16="http://schemas.microsoft.com/office/drawing/2014/main" id="{5B0A2D98-E241-4E3F-8580-BB5610970984}"/>
              </a:ext>
            </a:extLst>
          </p:cNvPr>
          <p:cNvSpPr txBox="1">
            <a:spLocks/>
          </p:cNvSpPr>
          <p:nvPr/>
        </p:nvSpPr>
        <p:spPr>
          <a:xfrm>
            <a:off x="4900474" y="1825625"/>
            <a:ext cx="3614876" cy="3505199"/>
          </a:xfrm>
          <a:prstGeom prst="rect">
            <a:avLst/>
          </a:prstGeom>
          <a:ln>
            <a:solidFill>
              <a:schemeClr val="tx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indent="0">
              <a:buFont typeface="Arial" panose="020B0604020202020204" pitchFamily="34" charset="0"/>
              <a:buNone/>
            </a:pPr>
            <a:r>
              <a:rPr lang="en-US" sz="1800" b="1" dirty="0">
                <a:cs typeface="Arial" panose="020B0604020202020204" pitchFamily="34" charset="0"/>
              </a:rPr>
              <a:t>Program Contacts:</a:t>
            </a:r>
          </a:p>
          <a:p>
            <a:pPr marL="411480" lvl="1" indent="0">
              <a:buFont typeface="Arial" panose="020B0604020202020204" pitchFamily="34" charset="0"/>
              <a:buNone/>
            </a:pPr>
            <a:endParaRPr lang="en-US" sz="1800" dirty="0">
              <a:cs typeface="Arial" panose="020B0604020202020204" pitchFamily="34" charset="0"/>
            </a:endParaRPr>
          </a:p>
          <a:p>
            <a:pPr marL="109728" indent="0">
              <a:buFont typeface="Arial" panose="020B0604020202020204" pitchFamily="34" charset="0"/>
              <a:buNone/>
            </a:pPr>
            <a:r>
              <a:rPr lang="en-US" sz="1800" dirty="0">
                <a:cs typeface="Arial" panose="020B0604020202020204" pitchFamily="34" charset="0"/>
              </a:rPr>
              <a:t>SLRP Inbox: </a:t>
            </a:r>
            <a:endParaRPr lang="en-US" sz="1400" dirty="0">
              <a:cs typeface="Arial" panose="020B0604020202020204" pitchFamily="34" charset="0"/>
            </a:endParaRPr>
          </a:p>
          <a:p>
            <a:pPr marL="852678" lvl="1" indent="-285750"/>
            <a:r>
              <a:rPr lang="en-US" sz="1600" dirty="0">
                <a:cs typeface="Arial" panose="020B0604020202020204" pitchFamily="34" charset="0"/>
                <a:hlinkClick r:id="rId4"/>
              </a:rPr>
              <a:t>SLRP@hcai.ca.gov</a:t>
            </a:r>
            <a:r>
              <a:rPr lang="en-US" sz="1600" dirty="0">
                <a:cs typeface="Arial" panose="020B0604020202020204" pitchFamily="34" charset="0"/>
              </a:rPr>
              <a:t> </a:t>
            </a:r>
            <a:endParaRPr lang="en-US" sz="1800" b="1" dirty="0">
              <a:cs typeface="Arial" panose="020B0604020202020204" pitchFamily="34" charset="0"/>
            </a:endParaRPr>
          </a:p>
          <a:p>
            <a:pPr lvl="1"/>
            <a:endParaRPr lang="en-US" sz="1600" dirty="0">
              <a:solidFill>
                <a:srgbClr val="0070C0"/>
              </a:solidFill>
            </a:endParaRPr>
          </a:p>
          <a:p>
            <a:pPr lvl="1"/>
            <a:endParaRPr lang="en-US" sz="1600" dirty="0">
              <a:solidFill>
                <a:srgbClr val="0070C0"/>
              </a:solidFill>
            </a:endParaRPr>
          </a:p>
        </p:txBody>
      </p:sp>
    </p:spTree>
    <p:extLst>
      <p:ext uri="{BB962C8B-B14F-4D97-AF65-F5344CB8AC3E}">
        <p14:creationId xmlns:p14="http://schemas.microsoft.com/office/powerpoint/2010/main" val="121421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65F11-3196-4BEC-9D10-0E7CADF66E1E}"/>
              </a:ext>
            </a:extLst>
          </p:cNvPr>
          <p:cNvSpPr>
            <a:spLocks noGrp="1"/>
          </p:cNvSpPr>
          <p:nvPr>
            <p:ph type="title"/>
          </p:nvPr>
        </p:nvSpPr>
        <p:spPr/>
        <p:txBody>
          <a:bodyPr/>
          <a:lstStyle/>
          <a:p>
            <a:r>
              <a:rPr lang="en-US" sz="3200" b="1" dirty="0"/>
              <a:t>About SLRP</a:t>
            </a:r>
          </a:p>
        </p:txBody>
      </p:sp>
      <p:sp>
        <p:nvSpPr>
          <p:cNvPr id="3" name="Content Placeholder 2">
            <a:extLst>
              <a:ext uri="{FF2B5EF4-FFF2-40B4-BE49-F238E27FC236}">
                <a16:creationId xmlns:a16="http://schemas.microsoft.com/office/drawing/2014/main" id="{78AE8A79-E495-4750-A26A-DE30DE60A779}"/>
              </a:ext>
            </a:extLst>
          </p:cNvPr>
          <p:cNvSpPr>
            <a:spLocks noGrp="1"/>
          </p:cNvSpPr>
          <p:nvPr>
            <p:ph idx="1"/>
          </p:nvPr>
        </p:nvSpPr>
        <p:spPr>
          <a:xfrm>
            <a:off x="628650" y="1527870"/>
            <a:ext cx="7886700" cy="3790920"/>
          </a:xfrm>
        </p:spPr>
        <p:txBody>
          <a:bodyPr>
            <a:normAutofit/>
          </a:bodyPr>
          <a:lstStyle/>
          <a:p>
            <a:endParaRPr lang="en-US" sz="2000" dirty="0"/>
          </a:p>
          <a:p>
            <a:r>
              <a:rPr lang="en-US" sz="2000" dirty="0"/>
              <a:t>SLRP assists with the repayment of educational loans for healthcare professionals who commit to serving in federally designated Health Professional Shortage Areas (HPSAs) or at a Federally Qualified Health Center (FQHC).</a:t>
            </a:r>
          </a:p>
          <a:p>
            <a:r>
              <a:rPr lang="en-US" sz="2000" dirty="0"/>
              <a:t>SLRP is administered at the state level by HCAI.</a:t>
            </a:r>
          </a:p>
          <a:p>
            <a:endParaRPr lang="en-US" dirty="0"/>
          </a:p>
        </p:txBody>
      </p:sp>
      <p:pic>
        <p:nvPicPr>
          <p:cNvPr id="4" name="Picture 6" descr="masthead">
            <a:extLst>
              <a:ext uri="{FF2B5EF4-FFF2-40B4-BE49-F238E27FC236}">
                <a16:creationId xmlns:a16="http://schemas.microsoft.com/office/drawing/2014/main" id="{4497A106-054F-49DB-82BE-1AD07A148B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294" y="4446450"/>
            <a:ext cx="7673411" cy="160776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0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65F11-3196-4BEC-9D10-0E7CADF66E1E}"/>
              </a:ext>
            </a:extLst>
          </p:cNvPr>
          <p:cNvSpPr>
            <a:spLocks noGrp="1"/>
          </p:cNvSpPr>
          <p:nvPr>
            <p:ph type="title"/>
          </p:nvPr>
        </p:nvSpPr>
        <p:spPr>
          <a:xfrm>
            <a:off x="503784" y="374731"/>
            <a:ext cx="7886700" cy="902942"/>
          </a:xfrm>
        </p:spPr>
        <p:txBody>
          <a:bodyPr/>
          <a:lstStyle/>
          <a:p>
            <a:r>
              <a:rPr lang="en-US" sz="3200" b="1" dirty="0"/>
              <a:t>SLRP Application Release Dates</a:t>
            </a:r>
          </a:p>
        </p:txBody>
      </p:sp>
      <p:sp>
        <p:nvSpPr>
          <p:cNvPr id="3" name="Content Placeholder 2">
            <a:extLst>
              <a:ext uri="{FF2B5EF4-FFF2-40B4-BE49-F238E27FC236}">
                <a16:creationId xmlns:a16="http://schemas.microsoft.com/office/drawing/2014/main" id="{78AE8A79-E495-4750-A26A-DE30DE60A779}"/>
              </a:ext>
            </a:extLst>
          </p:cNvPr>
          <p:cNvSpPr>
            <a:spLocks noGrp="1"/>
          </p:cNvSpPr>
          <p:nvPr>
            <p:ph idx="1"/>
          </p:nvPr>
        </p:nvSpPr>
        <p:spPr>
          <a:xfrm>
            <a:off x="470517" y="1825626"/>
            <a:ext cx="8371642" cy="3790920"/>
          </a:xfrm>
        </p:spPr>
        <p:txBody>
          <a:bodyPr>
            <a:normAutofit/>
          </a:bodyPr>
          <a:lstStyle/>
          <a:p>
            <a:r>
              <a:rPr lang="en-US" sz="2600" dirty="0"/>
              <a:t>Application: Opened July 15, 2022</a:t>
            </a:r>
          </a:p>
          <a:p>
            <a:pPr marL="0" indent="0">
              <a:buNone/>
            </a:pPr>
            <a:endParaRPr lang="en-US" sz="2600" dirty="0"/>
          </a:p>
          <a:p>
            <a:r>
              <a:rPr lang="en-US" sz="2600" dirty="0"/>
              <a:t>Application Early Submission: September 1, 2022</a:t>
            </a:r>
          </a:p>
          <a:p>
            <a:pPr marL="0" indent="0">
              <a:buNone/>
            </a:pPr>
            <a:endParaRPr lang="en-US" sz="2600" dirty="0"/>
          </a:p>
          <a:p>
            <a:r>
              <a:rPr lang="en-US" sz="2600" dirty="0"/>
              <a:t>Application Closes: September 15, 2022, at 3:00 p.m.</a:t>
            </a:r>
          </a:p>
          <a:p>
            <a:endParaRPr lang="en-US" sz="2600" dirty="0"/>
          </a:p>
        </p:txBody>
      </p:sp>
    </p:spTree>
    <p:extLst>
      <p:ext uri="{BB962C8B-B14F-4D97-AF65-F5344CB8AC3E}">
        <p14:creationId xmlns:p14="http://schemas.microsoft.com/office/powerpoint/2010/main" val="188900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8FDE4-CDDD-72A7-0550-8CCDC8DFEAA8}"/>
              </a:ext>
            </a:extLst>
          </p:cNvPr>
          <p:cNvSpPr>
            <a:spLocks noGrp="1"/>
          </p:cNvSpPr>
          <p:nvPr>
            <p:ph type="title"/>
          </p:nvPr>
        </p:nvSpPr>
        <p:spPr>
          <a:xfrm>
            <a:off x="628650" y="365126"/>
            <a:ext cx="7886700" cy="806891"/>
          </a:xfrm>
        </p:spPr>
        <p:txBody>
          <a:bodyPr>
            <a:normAutofit/>
          </a:bodyPr>
          <a:lstStyle/>
          <a:p>
            <a:r>
              <a:rPr lang="en-US" sz="3200" b="1" dirty="0"/>
              <a:t>New Changes to SLRP</a:t>
            </a:r>
            <a:endParaRPr lang="en-US"/>
          </a:p>
        </p:txBody>
      </p:sp>
      <p:sp>
        <p:nvSpPr>
          <p:cNvPr id="3" name="Content Placeholder 2">
            <a:extLst>
              <a:ext uri="{FF2B5EF4-FFF2-40B4-BE49-F238E27FC236}">
                <a16:creationId xmlns:a16="http://schemas.microsoft.com/office/drawing/2014/main" id="{10EC919F-FD26-8699-27D0-EACFEF7417DD}"/>
              </a:ext>
            </a:extLst>
          </p:cNvPr>
          <p:cNvSpPr>
            <a:spLocks noGrp="1"/>
          </p:cNvSpPr>
          <p:nvPr>
            <p:ph idx="1"/>
          </p:nvPr>
        </p:nvSpPr>
        <p:spPr>
          <a:xfrm>
            <a:off x="628650" y="1527870"/>
            <a:ext cx="7886700" cy="3790920"/>
          </a:xfrm>
        </p:spPr>
        <p:txBody>
          <a:bodyPr vert="horz" lIns="91440" tIns="45720" rIns="91440" bIns="45720" rtlCol="0" anchor="t">
            <a:normAutofit fontScale="92500" lnSpcReduction="10000"/>
          </a:bodyPr>
          <a:lstStyle/>
          <a:p>
            <a:r>
              <a:rPr lang="en-US" sz="2400" dirty="0"/>
              <a:t>There is no match requirement from eligible SLRP practice sites.</a:t>
            </a:r>
          </a:p>
          <a:p>
            <a:r>
              <a:rPr lang="en-US" sz="2400" dirty="0"/>
              <a:t>SLRP applicants will submit an Employment Verification Form (EVF) when applying for SLRP.</a:t>
            </a:r>
          </a:p>
          <a:p>
            <a:r>
              <a:rPr lang="en-US" sz="2400" dirty="0"/>
              <a:t>Future SLRP awardees will download and complete the EVF, have their EVF signed by their site representative, and upload into the SLRP </a:t>
            </a:r>
            <a:r>
              <a:rPr lang="en-US" sz="2400" dirty="0" err="1"/>
              <a:t>eApp</a:t>
            </a:r>
            <a:r>
              <a:rPr lang="en-US" sz="2400" dirty="0"/>
              <a:t> every </a:t>
            </a:r>
            <a:r>
              <a:rPr lang="en-US" sz="2400"/>
              <a:t>six months.</a:t>
            </a:r>
            <a:endParaRPr lang="en-US" sz="2400" dirty="0"/>
          </a:p>
          <a:p>
            <a:r>
              <a:rPr lang="en-US" sz="2400" dirty="0"/>
              <a:t>SLRP will review all submitted applications received by 09/01/2022, and provide feedback on any documentation needed.  Applications submitted after 09/01/2022 will be considered final, and will be reviewed when the cycle closes on 09/15/2022. </a:t>
            </a:r>
          </a:p>
        </p:txBody>
      </p:sp>
    </p:spTree>
    <p:extLst>
      <p:ext uri="{BB962C8B-B14F-4D97-AF65-F5344CB8AC3E}">
        <p14:creationId xmlns:p14="http://schemas.microsoft.com/office/powerpoint/2010/main" val="92996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39FC14-D35D-478C-918C-C13F1F0E0F42}"/>
              </a:ext>
            </a:extLst>
          </p:cNvPr>
          <p:cNvSpPr txBox="1"/>
          <p:nvPr/>
        </p:nvSpPr>
        <p:spPr>
          <a:xfrm>
            <a:off x="628651" y="4803975"/>
            <a:ext cx="4579374" cy="1077218"/>
          </a:xfrm>
          <a:prstGeom prst="rect">
            <a:avLst/>
          </a:prstGeom>
          <a:noFill/>
        </p:spPr>
        <p:txBody>
          <a:bodyPr wrap="square" lIns="91440" tIns="45720" rIns="91440" bIns="45720" anchor="t">
            <a:spAutoFit/>
          </a:bodyPr>
          <a:lstStyle/>
          <a:p>
            <a:r>
              <a:rPr lang="en-US" sz="3200" b="1" dirty="0"/>
              <a:t>SLRP Clinician Requirements</a:t>
            </a:r>
          </a:p>
        </p:txBody>
      </p:sp>
      <p:sp>
        <p:nvSpPr>
          <p:cNvPr id="2" name="Title 1">
            <a:extLst>
              <a:ext uri="{FF2B5EF4-FFF2-40B4-BE49-F238E27FC236}">
                <a16:creationId xmlns:a16="http://schemas.microsoft.com/office/drawing/2014/main" id="{FD7E1DA7-8334-4514-8F36-CDCEF81E8AFF}"/>
              </a:ext>
            </a:extLst>
          </p:cNvPr>
          <p:cNvSpPr>
            <a:spLocks noGrp="1"/>
          </p:cNvSpPr>
          <p:nvPr>
            <p:ph type="title"/>
          </p:nvPr>
        </p:nvSpPr>
        <p:spPr>
          <a:xfrm>
            <a:off x="5375785" y="556855"/>
            <a:ext cx="3139563" cy="1325563"/>
          </a:xfrm>
        </p:spPr>
        <p:txBody>
          <a:bodyPr>
            <a:normAutofit fontScale="90000"/>
          </a:bodyPr>
          <a:lstStyle/>
          <a:p>
            <a:r>
              <a:rPr lang="en-US" sz="2000" dirty="0"/>
              <a:t>To apply and be considered for a SLRP award, a clinician must:</a:t>
            </a:r>
            <a:br>
              <a:rPr lang="en-US" dirty="0"/>
            </a:br>
            <a:endParaRPr lang="en-US" dirty="0"/>
          </a:p>
        </p:txBody>
      </p:sp>
      <p:sp>
        <p:nvSpPr>
          <p:cNvPr id="3" name="Content Placeholder 2">
            <a:extLst>
              <a:ext uri="{FF2B5EF4-FFF2-40B4-BE49-F238E27FC236}">
                <a16:creationId xmlns:a16="http://schemas.microsoft.com/office/drawing/2014/main" id="{86F59641-4737-4036-8103-DD7F0AED8ED1}"/>
              </a:ext>
            </a:extLst>
          </p:cNvPr>
          <p:cNvSpPr>
            <a:spLocks noGrp="1"/>
          </p:cNvSpPr>
          <p:nvPr>
            <p:ph idx="1"/>
          </p:nvPr>
        </p:nvSpPr>
        <p:spPr>
          <a:xfrm>
            <a:off x="5375785" y="1348714"/>
            <a:ext cx="3528518" cy="4210312"/>
          </a:xfrm>
        </p:spPr>
        <p:txBody>
          <a:bodyPr>
            <a:noAutofit/>
          </a:bodyPr>
          <a:lstStyle/>
          <a:p>
            <a:pPr marL="294894" indent="-285750">
              <a:buFont typeface="Arial" panose="020B0604020202020204" pitchFamily="34" charset="0"/>
              <a:buChar char="•"/>
            </a:pPr>
            <a:r>
              <a:rPr lang="en-US" sz="1450" dirty="0"/>
              <a:t>Be a US citizen (US born or naturalized)</a:t>
            </a:r>
          </a:p>
          <a:p>
            <a:pPr marL="294894" indent="-285750">
              <a:buFont typeface="Arial" panose="020B0604020202020204" pitchFamily="34" charset="0"/>
              <a:buChar char="•"/>
            </a:pPr>
            <a:r>
              <a:rPr lang="en-US" sz="1450" dirty="0"/>
              <a:t>Possess a current, unrestricted license to practice in California</a:t>
            </a:r>
          </a:p>
          <a:p>
            <a:pPr marL="294894" indent="-285750">
              <a:buFont typeface="Arial" panose="020B0604020202020204" pitchFamily="34" charset="0"/>
              <a:buChar char="•"/>
            </a:pPr>
            <a:r>
              <a:rPr lang="en-US" sz="1450" dirty="0"/>
              <a:t>Be free of judgments arising from federal debt (e.g., no liens)</a:t>
            </a:r>
          </a:p>
          <a:p>
            <a:pPr marL="294894" indent="-285750">
              <a:buFont typeface="Arial" panose="020B0604020202020204" pitchFamily="34" charset="0"/>
              <a:buChar char="•"/>
            </a:pPr>
            <a:r>
              <a:rPr lang="en-US" sz="1450" dirty="0"/>
              <a:t>Have no other existing commitment or service obligation to any other entity</a:t>
            </a:r>
          </a:p>
          <a:p>
            <a:pPr marL="294894" indent="-285750">
              <a:buFont typeface="Arial" panose="020B0604020202020204" pitchFamily="34" charset="0"/>
              <a:buChar char="•"/>
            </a:pPr>
            <a:r>
              <a:rPr lang="en-US" sz="1450" dirty="0"/>
              <a:t>Not be in breach of a health professional service obligation to federal, state, or local governments</a:t>
            </a:r>
          </a:p>
          <a:p>
            <a:pPr marL="294894" indent="-285750">
              <a:buFont typeface="Arial" panose="020B0604020202020204" pitchFamily="34" charset="0"/>
              <a:buChar char="•"/>
            </a:pPr>
            <a:r>
              <a:rPr lang="en-US" sz="1450" dirty="0"/>
              <a:t>Be current on all child support payments</a:t>
            </a:r>
          </a:p>
          <a:p>
            <a:pPr marL="294894" indent="-285750">
              <a:buFont typeface="Arial" panose="020B0604020202020204" pitchFamily="34" charset="0"/>
              <a:buChar char="•"/>
            </a:pPr>
            <a:r>
              <a:rPr lang="en-US" sz="1450" dirty="0"/>
              <a:t>Be currently employed or have accepted employment at a SLRP approved practice site</a:t>
            </a:r>
          </a:p>
          <a:p>
            <a:pPr marL="294894" indent="-285750">
              <a:buFont typeface="Arial" panose="020B0604020202020204" pitchFamily="34" charset="0"/>
              <a:buChar char="•"/>
            </a:pPr>
            <a:r>
              <a:rPr lang="en-US" sz="1450" dirty="0"/>
              <a:t>Commit to a two-year full-time or two-year half-time service agreement</a:t>
            </a:r>
          </a:p>
          <a:p>
            <a:endParaRPr lang="en-US" sz="1450" dirty="0"/>
          </a:p>
        </p:txBody>
      </p:sp>
      <p:pic>
        <p:nvPicPr>
          <p:cNvPr id="4" name="Picture 3">
            <a:extLst>
              <a:ext uri="{FF2B5EF4-FFF2-40B4-BE49-F238E27FC236}">
                <a16:creationId xmlns:a16="http://schemas.microsoft.com/office/drawing/2014/main" id="{6F4BCFA1-F5E1-4700-97AD-F36E055C686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773466"/>
            <a:ext cx="5102351" cy="3795713"/>
          </a:xfrm>
          <a:prstGeom prst="rect">
            <a:avLst/>
          </a:prstGeom>
        </p:spPr>
      </p:pic>
    </p:spTree>
    <p:extLst>
      <p:ext uri="{BB962C8B-B14F-4D97-AF65-F5344CB8AC3E}">
        <p14:creationId xmlns:p14="http://schemas.microsoft.com/office/powerpoint/2010/main" val="380361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FFA80-D0D8-4CCE-9448-285628C9C826}"/>
              </a:ext>
            </a:extLst>
          </p:cNvPr>
          <p:cNvSpPr>
            <a:spLocks noGrp="1"/>
          </p:cNvSpPr>
          <p:nvPr>
            <p:ph type="title"/>
          </p:nvPr>
        </p:nvSpPr>
        <p:spPr>
          <a:xfrm>
            <a:off x="465364" y="96051"/>
            <a:ext cx="7886700" cy="740957"/>
          </a:xfrm>
        </p:spPr>
        <p:txBody>
          <a:bodyPr>
            <a:normAutofit/>
          </a:bodyPr>
          <a:lstStyle/>
          <a:p>
            <a:r>
              <a:rPr lang="en-US" sz="3200" b="1" dirty="0"/>
              <a:t>Eligible Professions</a:t>
            </a:r>
            <a:endParaRPr lang="en-US"/>
          </a:p>
        </p:txBody>
      </p:sp>
      <p:sp>
        <p:nvSpPr>
          <p:cNvPr id="3" name="Content Placeholder 2">
            <a:extLst>
              <a:ext uri="{FF2B5EF4-FFF2-40B4-BE49-F238E27FC236}">
                <a16:creationId xmlns:a16="http://schemas.microsoft.com/office/drawing/2014/main" id="{AA09B849-F1C1-455F-A77E-0E1FB6C7BA8E}"/>
              </a:ext>
            </a:extLst>
          </p:cNvPr>
          <p:cNvSpPr>
            <a:spLocks noGrp="1"/>
          </p:cNvSpPr>
          <p:nvPr>
            <p:ph idx="1"/>
          </p:nvPr>
        </p:nvSpPr>
        <p:spPr>
          <a:xfrm>
            <a:off x="164076" y="884903"/>
            <a:ext cx="4985528" cy="4731643"/>
          </a:xfrm>
        </p:spPr>
        <p:txBody>
          <a:bodyPr>
            <a:normAutofit fontScale="25000" lnSpcReduction="20000"/>
          </a:bodyPr>
          <a:lstStyle/>
          <a:p>
            <a:pPr marL="285750" indent="-285750">
              <a:buFont typeface="Arial" panose="020B0604020202020204" pitchFamily="34" charset="0"/>
              <a:buChar char="•"/>
            </a:pPr>
            <a:r>
              <a:rPr lang="en-US" sz="7200" dirty="0"/>
              <a:t>Medical Doctors and Doctors of Osteopathic Medicine (MD &amp; DO)</a:t>
            </a:r>
          </a:p>
          <a:p>
            <a:pPr marL="944118" lvl="1" indent="-285750">
              <a:buFont typeface="Arial" panose="020B0604020202020204" pitchFamily="34" charset="0"/>
              <a:buChar char="•"/>
            </a:pPr>
            <a:r>
              <a:rPr lang="en-US" sz="6400" dirty="0">
                <a:solidFill>
                  <a:schemeClr val="accent5">
                    <a:lumMod val="75000"/>
                  </a:schemeClr>
                </a:solidFill>
              </a:rPr>
              <a:t>Family Medicine, OB/GYN, Geriatrics, General Pediatrics, Psychiatry, General Internal Medicine</a:t>
            </a:r>
          </a:p>
          <a:p>
            <a:pPr marL="285750" indent="-285750">
              <a:buFont typeface="Arial" panose="020B0604020202020204" pitchFamily="34" charset="0"/>
              <a:buChar char="•"/>
            </a:pPr>
            <a:r>
              <a:rPr lang="en-US" sz="7200" dirty="0"/>
              <a:t>Primary Care Physician Assistant (PA)</a:t>
            </a:r>
          </a:p>
          <a:p>
            <a:pPr marL="285750" indent="-285750">
              <a:buFont typeface="Arial" panose="020B0604020202020204" pitchFamily="34" charset="0"/>
              <a:buChar char="•"/>
            </a:pPr>
            <a:r>
              <a:rPr lang="en-US" sz="7200" dirty="0"/>
              <a:t>Primary Care Nurse Practitioner (NP)</a:t>
            </a:r>
          </a:p>
          <a:p>
            <a:pPr marL="285750" indent="-285750">
              <a:buFont typeface="Arial" panose="020B0604020202020204" pitchFamily="34" charset="0"/>
              <a:buChar char="•"/>
            </a:pPr>
            <a:r>
              <a:rPr lang="en-US" sz="7200" dirty="0"/>
              <a:t>Pharmacist (PharmD)</a:t>
            </a:r>
          </a:p>
          <a:p>
            <a:pPr marL="285750" indent="-285750">
              <a:buFont typeface="Arial" panose="020B0604020202020204" pitchFamily="34" charset="0"/>
              <a:buChar char="•"/>
            </a:pPr>
            <a:r>
              <a:rPr lang="en-US" sz="7200" dirty="0"/>
              <a:t>Certified Nurse Midwife (CNM)</a:t>
            </a:r>
          </a:p>
          <a:p>
            <a:pPr marL="285750" indent="-285750">
              <a:buFont typeface="Arial" panose="020B0604020202020204" pitchFamily="34" charset="0"/>
              <a:buChar char="•"/>
            </a:pPr>
            <a:r>
              <a:rPr lang="en-US" sz="7200" dirty="0"/>
              <a:t>Psychiatric Nurse Specialist (PNS)</a:t>
            </a:r>
          </a:p>
          <a:p>
            <a:pPr marL="285750" indent="-285750">
              <a:buFont typeface="Arial" panose="020B0604020202020204" pitchFamily="34" charset="0"/>
              <a:buChar char="•"/>
            </a:pPr>
            <a:r>
              <a:rPr lang="en-US" sz="7200" dirty="0"/>
              <a:t>Health Service Psychologist (HSP)</a:t>
            </a:r>
          </a:p>
          <a:p>
            <a:pPr marL="285750" indent="-285750">
              <a:buFont typeface="Arial" panose="020B0604020202020204" pitchFamily="34" charset="0"/>
              <a:buChar char="•"/>
            </a:pPr>
            <a:r>
              <a:rPr lang="en-US" sz="7200" dirty="0"/>
              <a:t>Licensed Clinical Social Worker (LCSW)</a:t>
            </a:r>
          </a:p>
          <a:p>
            <a:pPr marL="285750" indent="-285750">
              <a:buFont typeface="Arial" panose="020B0604020202020204" pitchFamily="34" charset="0"/>
              <a:buChar char="•"/>
            </a:pPr>
            <a:r>
              <a:rPr lang="en-US" sz="7200" dirty="0"/>
              <a:t>Licensed Professional Counselor (LPC)</a:t>
            </a:r>
          </a:p>
          <a:p>
            <a:pPr marL="285750" indent="-285750">
              <a:buFont typeface="Arial" panose="020B0604020202020204" pitchFamily="34" charset="0"/>
              <a:buChar char="•"/>
            </a:pPr>
            <a:r>
              <a:rPr lang="en-US" sz="7200" dirty="0"/>
              <a:t>Licensed Marriage and Family Therapist (LMFT)</a:t>
            </a:r>
          </a:p>
          <a:p>
            <a:pPr marL="285750" indent="-285750">
              <a:buFont typeface="Arial" panose="020B0604020202020204" pitchFamily="34" charset="0"/>
              <a:buChar char="•"/>
            </a:pPr>
            <a:r>
              <a:rPr lang="en-US" sz="7200" dirty="0"/>
              <a:t>Doctors of Dental Surgery (DDS) and Doctors of Dental Medicine (DMD)</a:t>
            </a:r>
          </a:p>
          <a:p>
            <a:pPr marL="285750" indent="-285750">
              <a:buFont typeface="Arial" panose="020B0604020202020204" pitchFamily="34" charset="0"/>
              <a:buChar char="•"/>
            </a:pPr>
            <a:r>
              <a:rPr lang="en-US" sz="7200" dirty="0"/>
              <a:t>Registered Dental Hygienists (RDH)</a:t>
            </a:r>
          </a:p>
          <a:p>
            <a:pPr marL="285750" indent="-285750">
              <a:buFont typeface="Arial" panose="020B0604020202020204" pitchFamily="34" charset="0"/>
              <a:buChar char="•"/>
            </a:pPr>
            <a:r>
              <a:rPr lang="en-US" sz="7200" dirty="0"/>
              <a:t>Substance Use Disorder (SUD) Counselor</a:t>
            </a:r>
          </a:p>
          <a:p>
            <a:endParaRPr lang="en-US" dirty="0"/>
          </a:p>
        </p:txBody>
      </p:sp>
      <p:pic>
        <p:nvPicPr>
          <p:cNvPr id="4" name="Picture Placeholder 4">
            <a:extLst>
              <a:ext uri="{FF2B5EF4-FFF2-40B4-BE49-F238E27FC236}">
                <a16:creationId xmlns:a16="http://schemas.microsoft.com/office/drawing/2014/main" id="{F28B17C7-7B88-44AD-BD2A-DD5B9542B7F0}"/>
              </a:ext>
              <a:ext uri="{C183D7F6-B498-43B3-948B-1728B52AA6E4}">
                <adec:decorative xmlns:adec="http://schemas.microsoft.com/office/drawing/2017/decorative" val="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17083" r="17083"/>
          <a:stretch>
            <a:fillRect/>
          </a:stretch>
        </p:blipFill>
        <p:spPr bwMode="auto">
          <a:xfrm>
            <a:off x="5149604" y="1712812"/>
            <a:ext cx="3830320" cy="39624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895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064704-A8A5-42DD-977F-5C88778476A1}"/>
              </a:ext>
            </a:extLst>
          </p:cNvPr>
          <p:cNvSpPr>
            <a:spLocks noGrp="1"/>
          </p:cNvSpPr>
          <p:nvPr>
            <p:ph type="title"/>
          </p:nvPr>
        </p:nvSpPr>
        <p:spPr>
          <a:xfrm>
            <a:off x="513389" y="374731"/>
            <a:ext cx="7886700" cy="758866"/>
          </a:xfrm>
        </p:spPr>
        <p:txBody>
          <a:bodyPr>
            <a:normAutofit/>
          </a:bodyPr>
          <a:lstStyle/>
          <a:p>
            <a:r>
              <a:rPr lang="en-US" sz="3200" b="1" dirty="0"/>
              <a:t>Work Requirements</a:t>
            </a:r>
          </a:p>
        </p:txBody>
      </p:sp>
      <p:sp>
        <p:nvSpPr>
          <p:cNvPr id="5" name="Content Placeholder 4">
            <a:extLst>
              <a:ext uri="{FF2B5EF4-FFF2-40B4-BE49-F238E27FC236}">
                <a16:creationId xmlns:a16="http://schemas.microsoft.com/office/drawing/2014/main" id="{163CAC91-79DC-4E7E-BCBD-9D861AC114D6}"/>
              </a:ext>
            </a:extLst>
          </p:cNvPr>
          <p:cNvSpPr>
            <a:spLocks noGrp="1"/>
          </p:cNvSpPr>
          <p:nvPr>
            <p:ph sz="half" idx="1"/>
          </p:nvPr>
        </p:nvSpPr>
        <p:spPr>
          <a:xfrm>
            <a:off x="513390" y="1368768"/>
            <a:ext cx="3886200" cy="4127254"/>
          </a:xfrm>
          <a:ln>
            <a:solidFill>
              <a:schemeClr val="accent1"/>
            </a:solidFill>
          </a:ln>
        </p:spPr>
        <p:txBody>
          <a:bodyPr>
            <a:normAutofit lnSpcReduction="10000"/>
          </a:bodyPr>
          <a:lstStyle/>
          <a:p>
            <a:pPr marL="0" indent="0">
              <a:buNone/>
            </a:pPr>
            <a:r>
              <a:rPr lang="en-US" sz="1800" b="1" dirty="0"/>
              <a:t>Full-Time</a:t>
            </a:r>
          </a:p>
          <a:p>
            <a:r>
              <a:rPr lang="en-US" sz="1500" dirty="0"/>
              <a:t>Grantee must work a minimum of 40 hours per week.</a:t>
            </a:r>
          </a:p>
          <a:p>
            <a:r>
              <a:rPr lang="en-US" sz="1500" dirty="0"/>
              <a:t>Grantee must work a minimum of 32 hours per week in direct patient care.</a:t>
            </a:r>
          </a:p>
          <a:p>
            <a:pPr lvl="1"/>
            <a:r>
              <a:rPr lang="en-US" sz="1500" dirty="0"/>
              <a:t>OB/GYNs, pediatric dentists, geriatric servicers, and mental and behavioral healthcare providers must work a minimum of 21 hours per week in direct patient care.</a:t>
            </a:r>
          </a:p>
          <a:p>
            <a:r>
              <a:rPr lang="en-US" sz="1500" dirty="0"/>
              <a:t>No more than eight (8) hours per week can be spent in an administrative capacity or spent performing practice-related activities, such as precepting and teaching. </a:t>
            </a:r>
          </a:p>
          <a:p>
            <a:r>
              <a:rPr lang="en-US" sz="1500" dirty="0"/>
              <a:t>Grantee may not count time spent “on-call” toward these work requirements.</a:t>
            </a:r>
          </a:p>
          <a:p>
            <a:pPr marL="0" indent="0">
              <a:buNone/>
            </a:pPr>
            <a:endParaRPr lang="en-US" sz="1500" dirty="0"/>
          </a:p>
        </p:txBody>
      </p:sp>
      <p:sp>
        <p:nvSpPr>
          <p:cNvPr id="6" name="Content Placeholder 5">
            <a:extLst>
              <a:ext uri="{FF2B5EF4-FFF2-40B4-BE49-F238E27FC236}">
                <a16:creationId xmlns:a16="http://schemas.microsoft.com/office/drawing/2014/main" id="{CDECA56A-E061-4E4D-9E74-82B68B98E248}"/>
              </a:ext>
            </a:extLst>
          </p:cNvPr>
          <p:cNvSpPr>
            <a:spLocks noGrp="1"/>
          </p:cNvSpPr>
          <p:nvPr>
            <p:ph sz="half" idx="2"/>
          </p:nvPr>
        </p:nvSpPr>
        <p:spPr>
          <a:xfrm>
            <a:off x="4754016" y="1368769"/>
            <a:ext cx="3886200" cy="4127254"/>
          </a:xfrm>
          <a:ln>
            <a:solidFill>
              <a:schemeClr val="accent1"/>
            </a:solidFill>
          </a:ln>
        </p:spPr>
        <p:txBody>
          <a:bodyPr>
            <a:normAutofit lnSpcReduction="10000"/>
          </a:bodyPr>
          <a:lstStyle/>
          <a:p>
            <a:pPr marL="0" indent="0">
              <a:buNone/>
            </a:pPr>
            <a:r>
              <a:rPr lang="en-US" sz="1800" b="1" dirty="0"/>
              <a:t>Half-Time</a:t>
            </a:r>
          </a:p>
          <a:p>
            <a:r>
              <a:rPr lang="en-US" sz="1500" dirty="0"/>
              <a:t>Grantee must work a minimum of 20 hours per week.</a:t>
            </a:r>
          </a:p>
          <a:p>
            <a:r>
              <a:rPr lang="en-US" sz="1500" dirty="0"/>
              <a:t>Grantee must work a minimum of 16 hours per week in direct patient care.</a:t>
            </a:r>
          </a:p>
          <a:p>
            <a:pPr lvl="1"/>
            <a:r>
              <a:rPr lang="en-US" sz="1500" dirty="0"/>
              <a:t>OB/GYNs, pediatric dentists, geriatric servicers, and mental and behavioral healthcare providers must work a minimum of 11 hours per week in direct patient care.</a:t>
            </a:r>
          </a:p>
          <a:p>
            <a:r>
              <a:rPr lang="en-US" sz="1500" dirty="0"/>
              <a:t>No more than four (4) hours per week can be spent in an administrative capacity or be spent performing practice-related activities, such as precepting and teaching.</a:t>
            </a:r>
          </a:p>
          <a:p>
            <a:r>
              <a:rPr lang="en-US" sz="1500" dirty="0"/>
              <a:t>Grantee may not count time spent “on-call” toward these work requirements.</a:t>
            </a:r>
          </a:p>
          <a:p>
            <a:pPr marL="0" indent="0">
              <a:buNone/>
            </a:pPr>
            <a:endParaRPr lang="en-US" sz="1500" dirty="0"/>
          </a:p>
        </p:txBody>
      </p:sp>
    </p:spTree>
    <p:extLst>
      <p:ext uri="{BB962C8B-B14F-4D97-AF65-F5344CB8AC3E}">
        <p14:creationId xmlns:p14="http://schemas.microsoft.com/office/powerpoint/2010/main" val="72513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17269-1D37-4A57-93CC-82F18284875E}"/>
              </a:ext>
            </a:extLst>
          </p:cNvPr>
          <p:cNvSpPr>
            <a:spLocks noGrp="1"/>
          </p:cNvSpPr>
          <p:nvPr>
            <p:ph type="title"/>
          </p:nvPr>
        </p:nvSpPr>
        <p:spPr>
          <a:xfrm>
            <a:off x="407670" y="220972"/>
            <a:ext cx="7886700" cy="874127"/>
          </a:xfrm>
        </p:spPr>
        <p:txBody>
          <a:bodyPr>
            <a:normAutofit/>
          </a:bodyPr>
          <a:lstStyle/>
          <a:p>
            <a:r>
              <a:rPr lang="en-US" sz="3200" b="1" dirty="0"/>
              <a:t>SLRP Award Amounts</a:t>
            </a:r>
            <a:endParaRPr lang="en-US"/>
          </a:p>
        </p:txBody>
      </p:sp>
      <p:sp>
        <p:nvSpPr>
          <p:cNvPr id="3" name="Content Placeholder 2">
            <a:extLst>
              <a:ext uri="{FF2B5EF4-FFF2-40B4-BE49-F238E27FC236}">
                <a16:creationId xmlns:a16="http://schemas.microsoft.com/office/drawing/2014/main" id="{B6E79652-9AEC-46D2-B3EF-9E6CB9E72891}"/>
              </a:ext>
            </a:extLst>
          </p:cNvPr>
          <p:cNvSpPr>
            <a:spLocks noGrp="1"/>
          </p:cNvSpPr>
          <p:nvPr>
            <p:ph idx="1"/>
          </p:nvPr>
        </p:nvSpPr>
        <p:spPr>
          <a:xfrm>
            <a:off x="404968" y="1943833"/>
            <a:ext cx="3943350" cy="3874406"/>
          </a:xfrm>
        </p:spPr>
        <p:txBody>
          <a:bodyPr>
            <a:normAutofit fontScale="62500" lnSpcReduction="20000"/>
          </a:bodyPr>
          <a:lstStyle/>
          <a:p>
            <a:pPr>
              <a:lnSpc>
                <a:spcPct val="120000"/>
              </a:lnSpc>
            </a:pPr>
            <a:r>
              <a:rPr lang="en-US" sz="2900" dirty="0"/>
              <a:t>2-Year Commitment</a:t>
            </a:r>
          </a:p>
          <a:p>
            <a:pPr lvl="1">
              <a:lnSpc>
                <a:spcPct val="120000"/>
              </a:lnSpc>
            </a:pPr>
            <a:r>
              <a:rPr lang="en-US" sz="2900" dirty="0">
                <a:solidFill>
                  <a:schemeClr val="accent5">
                    <a:lumMod val="75000"/>
                  </a:schemeClr>
                </a:solidFill>
              </a:rPr>
              <a:t>Up to $50,000</a:t>
            </a:r>
          </a:p>
          <a:p>
            <a:pPr>
              <a:lnSpc>
                <a:spcPct val="120000"/>
              </a:lnSpc>
            </a:pPr>
            <a:r>
              <a:rPr lang="en-US" sz="2900" dirty="0"/>
              <a:t>1</a:t>
            </a:r>
            <a:r>
              <a:rPr lang="en-US" sz="2900" baseline="30000" dirty="0"/>
              <a:t>st</a:t>
            </a:r>
            <a:r>
              <a:rPr lang="en-US" sz="2900" dirty="0"/>
              <a:t> Year (Optional Extension)</a:t>
            </a:r>
          </a:p>
          <a:p>
            <a:pPr lvl="1">
              <a:lnSpc>
                <a:spcPct val="120000"/>
              </a:lnSpc>
            </a:pPr>
            <a:r>
              <a:rPr lang="en-US" sz="2900" dirty="0">
                <a:solidFill>
                  <a:schemeClr val="accent5">
                    <a:lumMod val="75000"/>
                  </a:schemeClr>
                </a:solidFill>
              </a:rPr>
              <a:t>Up to $20,000</a:t>
            </a:r>
          </a:p>
          <a:p>
            <a:pPr>
              <a:lnSpc>
                <a:spcPct val="120000"/>
              </a:lnSpc>
            </a:pPr>
            <a:r>
              <a:rPr lang="en-US" sz="2900" dirty="0"/>
              <a:t>2</a:t>
            </a:r>
            <a:r>
              <a:rPr lang="en-US" sz="2900" baseline="30000" dirty="0"/>
              <a:t>nd</a:t>
            </a:r>
            <a:r>
              <a:rPr lang="en-US" sz="2900" dirty="0"/>
              <a:t> Year (Optional Extension)</a:t>
            </a:r>
          </a:p>
          <a:p>
            <a:pPr lvl="1">
              <a:lnSpc>
                <a:spcPct val="120000"/>
              </a:lnSpc>
            </a:pPr>
            <a:r>
              <a:rPr lang="en-US" sz="2900" dirty="0">
                <a:solidFill>
                  <a:schemeClr val="accent5">
                    <a:lumMod val="75000"/>
                  </a:schemeClr>
                </a:solidFill>
              </a:rPr>
              <a:t>Up to $20,000</a:t>
            </a:r>
          </a:p>
          <a:p>
            <a:pPr>
              <a:lnSpc>
                <a:spcPct val="120000"/>
              </a:lnSpc>
            </a:pPr>
            <a:r>
              <a:rPr lang="en-US" sz="2900" dirty="0"/>
              <a:t>3</a:t>
            </a:r>
            <a:r>
              <a:rPr lang="en-US" sz="2900" baseline="30000" dirty="0"/>
              <a:t>rd</a:t>
            </a:r>
            <a:r>
              <a:rPr lang="en-US" sz="2900" dirty="0"/>
              <a:t> Year (Optional Extension)</a:t>
            </a:r>
          </a:p>
          <a:p>
            <a:pPr lvl="1">
              <a:lnSpc>
                <a:spcPct val="120000"/>
              </a:lnSpc>
            </a:pPr>
            <a:r>
              <a:rPr lang="en-US" sz="2900" dirty="0">
                <a:solidFill>
                  <a:schemeClr val="accent5">
                    <a:lumMod val="75000"/>
                  </a:schemeClr>
                </a:solidFill>
              </a:rPr>
              <a:t>Up to $10,000</a:t>
            </a:r>
          </a:p>
          <a:p>
            <a:pPr>
              <a:lnSpc>
                <a:spcPct val="120000"/>
              </a:lnSpc>
            </a:pPr>
            <a:r>
              <a:rPr lang="en-US" sz="2900" dirty="0"/>
              <a:t>4</a:t>
            </a:r>
            <a:r>
              <a:rPr lang="en-US" sz="2900" baseline="30000" dirty="0"/>
              <a:t>th</a:t>
            </a:r>
            <a:r>
              <a:rPr lang="en-US" sz="2900" dirty="0"/>
              <a:t> Year (Optional Extension)</a:t>
            </a:r>
          </a:p>
          <a:p>
            <a:pPr lvl="1">
              <a:lnSpc>
                <a:spcPct val="120000"/>
              </a:lnSpc>
            </a:pPr>
            <a:r>
              <a:rPr lang="en-US" sz="2900" dirty="0">
                <a:solidFill>
                  <a:schemeClr val="accent5">
                    <a:lumMod val="75000"/>
                  </a:schemeClr>
                </a:solidFill>
              </a:rPr>
              <a:t>Up to $10,000</a:t>
            </a:r>
          </a:p>
          <a:p>
            <a:pPr marL="0" indent="0">
              <a:lnSpc>
                <a:spcPct val="120000"/>
              </a:lnSpc>
              <a:buNone/>
            </a:pPr>
            <a:endParaRPr lang="en-US" dirty="0"/>
          </a:p>
        </p:txBody>
      </p:sp>
      <p:sp>
        <p:nvSpPr>
          <p:cNvPr id="4" name="Text Placeholder 2">
            <a:extLst>
              <a:ext uri="{FF2B5EF4-FFF2-40B4-BE49-F238E27FC236}">
                <a16:creationId xmlns:a16="http://schemas.microsoft.com/office/drawing/2014/main" id="{4CFB86FD-2C3B-452D-B7B2-85D3293250BF}"/>
              </a:ext>
            </a:extLst>
          </p:cNvPr>
          <p:cNvSpPr txBox="1">
            <a:spLocks/>
          </p:cNvSpPr>
          <p:nvPr/>
        </p:nvSpPr>
        <p:spPr>
          <a:xfrm>
            <a:off x="381002" y="1322189"/>
            <a:ext cx="4041648" cy="457200"/>
          </a:xfrm>
          <a:prstGeom prst="rect">
            <a:avLst/>
          </a:prstGeom>
          <a:solidFill>
            <a:schemeClr val="accent5">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dirty="0"/>
              <a:t>Full-time Awards  </a:t>
            </a:r>
            <a:endParaRPr lang="en-US"/>
          </a:p>
        </p:txBody>
      </p:sp>
      <p:sp>
        <p:nvSpPr>
          <p:cNvPr id="5" name="Text Placeholder 3">
            <a:extLst>
              <a:ext uri="{FF2B5EF4-FFF2-40B4-BE49-F238E27FC236}">
                <a16:creationId xmlns:a16="http://schemas.microsoft.com/office/drawing/2014/main" id="{70018C8F-C1D1-4AB0-9E47-A2CC57065F7E}"/>
              </a:ext>
            </a:extLst>
          </p:cNvPr>
          <p:cNvSpPr txBox="1">
            <a:spLocks/>
          </p:cNvSpPr>
          <p:nvPr/>
        </p:nvSpPr>
        <p:spPr>
          <a:xfrm>
            <a:off x="4721222" y="1315817"/>
            <a:ext cx="4041775" cy="457200"/>
          </a:xfrm>
          <a:prstGeom prst="rect">
            <a:avLst/>
          </a:prstGeom>
          <a:solidFill>
            <a:schemeClr val="accent5">
              <a:lumMod val="20000"/>
              <a:lumOff val="80000"/>
            </a:schemeClr>
          </a:solidFill>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dirty="0"/>
              <a:t>Half-time Awards </a:t>
            </a:r>
            <a:endParaRPr lang="en-US"/>
          </a:p>
        </p:txBody>
      </p:sp>
      <p:sp>
        <p:nvSpPr>
          <p:cNvPr id="6" name="Content Placeholder 5">
            <a:extLst>
              <a:ext uri="{FF2B5EF4-FFF2-40B4-BE49-F238E27FC236}">
                <a16:creationId xmlns:a16="http://schemas.microsoft.com/office/drawing/2014/main" id="{EBAECC58-974C-40CB-B633-B66D5FFB7395}"/>
              </a:ext>
            </a:extLst>
          </p:cNvPr>
          <p:cNvSpPr txBox="1">
            <a:spLocks/>
          </p:cNvSpPr>
          <p:nvPr/>
        </p:nvSpPr>
        <p:spPr>
          <a:xfrm>
            <a:off x="4697257" y="1921055"/>
            <a:ext cx="4041775" cy="376419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800" dirty="0"/>
              <a:t>2-Year Commitment</a:t>
            </a:r>
          </a:p>
          <a:p>
            <a:pPr lvl="1">
              <a:lnSpc>
                <a:spcPct val="100000"/>
              </a:lnSpc>
            </a:pPr>
            <a:r>
              <a:rPr lang="en-US" sz="1800" dirty="0">
                <a:solidFill>
                  <a:schemeClr val="accent5">
                    <a:lumMod val="75000"/>
                  </a:schemeClr>
                </a:solidFill>
              </a:rPr>
              <a:t>Up to $25,000</a:t>
            </a:r>
          </a:p>
          <a:p>
            <a:pPr>
              <a:lnSpc>
                <a:spcPct val="100000"/>
              </a:lnSpc>
            </a:pPr>
            <a:r>
              <a:rPr lang="en-US" sz="1800" dirty="0"/>
              <a:t>1</a:t>
            </a:r>
            <a:r>
              <a:rPr lang="en-US" sz="1800" baseline="30000" dirty="0"/>
              <a:t>st</a:t>
            </a:r>
            <a:r>
              <a:rPr lang="en-US" sz="1800" dirty="0"/>
              <a:t> Year (Optional Extension)</a:t>
            </a:r>
          </a:p>
          <a:p>
            <a:pPr lvl="1">
              <a:lnSpc>
                <a:spcPct val="100000"/>
              </a:lnSpc>
            </a:pPr>
            <a:r>
              <a:rPr lang="en-US" sz="1800" dirty="0">
                <a:solidFill>
                  <a:schemeClr val="accent5">
                    <a:lumMod val="75000"/>
                  </a:schemeClr>
                </a:solidFill>
              </a:rPr>
              <a:t>Up to $10,000</a:t>
            </a:r>
          </a:p>
          <a:p>
            <a:pPr>
              <a:lnSpc>
                <a:spcPct val="100000"/>
              </a:lnSpc>
            </a:pPr>
            <a:r>
              <a:rPr lang="en-US" sz="1800" dirty="0"/>
              <a:t>2</a:t>
            </a:r>
            <a:r>
              <a:rPr lang="en-US" sz="1800" baseline="30000" dirty="0"/>
              <a:t>nd</a:t>
            </a:r>
            <a:r>
              <a:rPr lang="en-US" sz="1800" dirty="0"/>
              <a:t> Year (Optional Extension)</a:t>
            </a:r>
          </a:p>
          <a:p>
            <a:pPr lvl="1">
              <a:lnSpc>
                <a:spcPct val="100000"/>
              </a:lnSpc>
            </a:pPr>
            <a:r>
              <a:rPr lang="en-US" sz="1800" dirty="0">
                <a:solidFill>
                  <a:schemeClr val="accent5">
                    <a:lumMod val="75000"/>
                  </a:schemeClr>
                </a:solidFill>
              </a:rPr>
              <a:t>Up to $10,000</a:t>
            </a:r>
          </a:p>
          <a:p>
            <a:pPr>
              <a:lnSpc>
                <a:spcPct val="100000"/>
              </a:lnSpc>
            </a:pPr>
            <a:r>
              <a:rPr lang="en-US" sz="1800" dirty="0"/>
              <a:t>3</a:t>
            </a:r>
            <a:r>
              <a:rPr lang="en-US" sz="1800" baseline="30000" dirty="0"/>
              <a:t>rd</a:t>
            </a:r>
            <a:r>
              <a:rPr lang="en-US" sz="1800" dirty="0"/>
              <a:t> Year (Optional Extension)</a:t>
            </a:r>
          </a:p>
          <a:p>
            <a:pPr lvl="1">
              <a:lnSpc>
                <a:spcPct val="100000"/>
              </a:lnSpc>
            </a:pPr>
            <a:r>
              <a:rPr lang="en-US" sz="1800" dirty="0">
                <a:solidFill>
                  <a:schemeClr val="accent5">
                    <a:lumMod val="75000"/>
                  </a:schemeClr>
                </a:solidFill>
              </a:rPr>
              <a:t>Up to $5,000</a:t>
            </a:r>
          </a:p>
          <a:p>
            <a:pPr>
              <a:lnSpc>
                <a:spcPct val="100000"/>
              </a:lnSpc>
            </a:pPr>
            <a:r>
              <a:rPr lang="en-US" sz="1800" dirty="0"/>
              <a:t>4</a:t>
            </a:r>
            <a:r>
              <a:rPr lang="en-US" sz="1800" baseline="30000" dirty="0"/>
              <a:t>th</a:t>
            </a:r>
            <a:r>
              <a:rPr lang="en-US" sz="1800" dirty="0"/>
              <a:t> Year (Optional Extension)</a:t>
            </a:r>
          </a:p>
          <a:p>
            <a:pPr lvl="1">
              <a:lnSpc>
                <a:spcPct val="100000"/>
              </a:lnSpc>
            </a:pPr>
            <a:r>
              <a:rPr lang="en-US" sz="1800" dirty="0">
                <a:solidFill>
                  <a:schemeClr val="accent5">
                    <a:lumMod val="75000"/>
                  </a:schemeClr>
                </a:solidFill>
              </a:rPr>
              <a:t>Up to $5,000</a:t>
            </a:r>
          </a:p>
          <a:p>
            <a:pPr marL="109728" indent="0">
              <a:lnSpc>
                <a:spcPct val="100000"/>
              </a:lnSpc>
              <a:buFont typeface="Arial" panose="020B0604020202020204" pitchFamily="34" charset="0"/>
              <a:buNone/>
            </a:pPr>
            <a:endParaRPr lang="en-US" sz="1800" dirty="0"/>
          </a:p>
        </p:txBody>
      </p:sp>
    </p:spTree>
    <p:extLst>
      <p:ext uri="{BB962C8B-B14F-4D97-AF65-F5344CB8AC3E}">
        <p14:creationId xmlns:p14="http://schemas.microsoft.com/office/powerpoint/2010/main" val="394227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5C7AEE6-E790-4733-BF1C-B7059F1116D3}"/>
              </a:ext>
            </a:extLst>
          </p:cNvPr>
          <p:cNvSpPr>
            <a:spLocks noGrp="1"/>
          </p:cNvSpPr>
          <p:nvPr>
            <p:ph type="title"/>
          </p:nvPr>
        </p:nvSpPr>
        <p:spPr>
          <a:xfrm>
            <a:off x="628650" y="393941"/>
            <a:ext cx="7886700" cy="682026"/>
          </a:xfrm>
        </p:spPr>
        <p:txBody>
          <a:bodyPr>
            <a:normAutofit/>
          </a:bodyPr>
          <a:lstStyle/>
          <a:p>
            <a:r>
              <a:rPr lang="en-US" sz="3200" b="1" dirty="0"/>
              <a:t>Eligible Debt</a:t>
            </a:r>
          </a:p>
        </p:txBody>
      </p:sp>
      <p:sp>
        <p:nvSpPr>
          <p:cNvPr id="6" name="Content Placeholder 5">
            <a:extLst>
              <a:ext uri="{FF2B5EF4-FFF2-40B4-BE49-F238E27FC236}">
                <a16:creationId xmlns:a16="http://schemas.microsoft.com/office/drawing/2014/main" id="{36966167-8B96-49C1-8780-31FAEFA1C6E5}"/>
              </a:ext>
            </a:extLst>
          </p:cNvPr>
          <p:cNvSpPr>
            <a:spLocks noGrp="1"/>
          </p:cNvSpPr>
          <p:nvPr>
            <p:ph idx="1"/>
          </p:nvPr>
        </p:nvSpPr>
        <p:spPr/>
        <p:txBody>
          <a:bodyPr vert="horz" lIns="91440" tIns="45720" rIns="91440" bIns="45720" rtlCol="0" anchor="t">
            <a:normAutofit/>
          </a:bodyPr>
          <a:lstStyle/>
          <a:p>
            <a:r>
              <a:rPr lang="en-US" sz="2400" dirty="0"/>
              <a:t>Government and commercial loans obtained from qualifying lenders for undergraduate and graduate health profession degrees.</a:t>
            </a:r>
          </a:p>
          <a:p>
            <a:pPr marL="0" indent="0">
              <a:buNone/>
            </a:pPr>
            <a:endParaRPr lang="en-US" sz="2400" dirty="0"/>
          </a:p>
          <a:p>
            <a:r>
              <a:rPr lang="en-US" sz="2400" dirty="0"/>
              <a:t>Qualified lenders are those subject to examination and supervision by an agency of the United States, or the state in which the institution has their place of business.</a:t>
            </a:r>
          </a:p>
        </p:txBody>
      </p:sp>
    </p:spTree>
    <p:extLst>
      <p:ext uri="{BB962C8B-B14F-4D97-AF65-F5344CB8AC3E}">
        <p14:creationId xmlns:p14="http://schemas.microsoft.com/office/powerpoint/2010/main" val="1993352349"/>
      </p:ext>
    </p:extLst>
  </p:cSld>
  <p:clrMapOvr>
    <a:masterClrMapping/>
  </p:clrMapOvr>
</p:sld>
</file>

<file path=ppt/theme/theme1.xml><?xml version="1.0" encoding="utf-8"?>
<a:theme xmlns:a="http://schemas.openxmlformats.org/drawingml/2006/main" name="Office Theme">
  <a:themeElements>
    <a:clrScheme name="HCAI">
      <a:dk1>
        <a:sysClr val="windowText" lastClr="000000"/>
      </a:dk1>
      <a:lt1>
        <a:sysClr val="window" lastClr="FFFFFF"/>
      </a:lt1>
      <a:dk2>
        <a:srgbClr val="174993"/>
      </a:dk2>
      <a:lt2>
        <a:srgbClr val="FFFFFF"/>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110610B8549146B42CEAE91C3DC2F2" ma:contentTypeVersion="11" ma:contentTypeDescription="Create a new document." ma:contentTypeScope="" ma:versionID="f2fc6a2bcec3f4ad177f6956cfbecec6">
  <xsd:schema xmlns:xsd="http://www.w3.org/2001/XMLSchema" xmlns:xs="http://www.w3.org/2001/XMLSchema" xmlns:p="http://schemas.microsoft.com/office/2006/metadata/properties" xmlns:ns2="16622df6-6eed-4a7c-ab24-deca72a31d23" xmlns:ns3="a2f05556-1a28-4d63-9779-964c77a3ba0b" targetNamespace="http://schemas.microsoft.com/office/2006/metadata/properties" ma:root="true" ma:fieldsID="0248a517aeb1d7520859eee8f578f69e" ns2:_="" ns3:_="">
    <xsd:import namespace="16622df6-6eed-4a7c-ab24-deca72a31d23"/>
    <xsd:import namespace="a2f05556-1a28-4d63-9779-964c77a3ba0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622df6-6eed-4a7c-ab24-deca72a31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f05556-1a28-4d63-9779-964c77a3ba0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A9387B-23DB-470C-9592-12F43ABEE0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622df6-6eed-4a7c-ab24-deca72a31d23"/>
    <ds:schemaRef ds:uri="a2f05556-1a28-4d63-9779-964c77a3ba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DE4A5F-9093-44D1-BB96-4F30C08BFB5D}">
  <ds:schemaRefs>
    <ds:schemaRef ds:uri="http://schemas.microsoft.com/sharepoint/v3/contenttype/forms"/>
  </ds:schemaRefs>
</ds:datastoreItem>
</file>

<file path=customXml/itemProps3.xml><?xml version="1.0" encoding="utf-8"?>
<ds:datastoreItem xmlns:ds="http://schemas.openxmlformats.org/officeDocument/2006/customXml" ds:itemID="{CE946399-5294-4B2D-9C5B-5E1C20CD3B45}">
  <ds:schemaRefs>
    <ds:schemaRef ds:uri="http://www.w3.org/XML/1998/namespace"/>
    <ds:schemaRef ds:uri="http://schemas.microsoft.com/office/infopath/2007/PartnerControls"/>
    <ds:schemaRef ds:uri="http://schemas.microsoft.com/office/2006/documentManagement/types"/>
    <ds:schemaRef ds:uri="http://purl.org/dc/terms/"/>
    <ds:schemaRef ds:uri="http://purl.org/dc/elements/1.1/"/>
    <ds:schemaRef ds:uri="http://schemas.openxmlformats.org/package/2006/metadata/core-properties"/>
    <ds:schemaRef ds:uri="a2f05556-1a28-4d63-9779-964c77a3ba0b"/>
    <ds:schemaRef ds:uri="16622df6-6eed-4a7c-ab24-deca72a31d2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1355</TotalTime>
  <Words>1556</Words>
  <Application>Microsoft Office PowerPoint</Application>
  <PresentationFormat>On-screen Show (4:3)</PresentationFormat>
  <Paragraphs>139</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California State Loan Repayment Program (SLRP)</vt:lpstr>
      <vt:lpstr>About SLRP</vt:lpstr>
      <vt:lpstr>SLRP Application Release Dates</vt:lpstr>
      <vt:lpstr>New Changes to SLRP</vt:lpstr>
      <vt:lpstr>To apply and be considered for a SLRP award, a clinician must: </vt:lpstr>
      <vt:lpstr>Eligible Professions</vt:lpstr>
      <vt:lpstr>Work Requirements</vt:lpstr>
      <vt:lpstr>SLRP Award Amounts</vt:lpstr>
      <vt:lpstr>Eligible Debt</vt:lpstr>
      <vt:lpstr>SLRP Site Eligibility Requirements</vt:lpstr>
      <vt:lpstr>Grant Agreement Deliverables</vt:lpstr>
      <vt:lpstr>Communication Requirements</vt:lpstr>
      <vt:lpstr>Communication Requirements (cont’d.)</vt:lpstr>
      <vt:lpstr>SLRP Breach</vt:lpstr>
      <vt:lpstr>SLRP Breach (cont’d.)</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HCAI PowerPoint Template Reduced Footer Size</dc:title>
  <dc:creator>De Asis, Aleli@HCAI</dc:creator>
  <cp:lastModifiedBy>Nathaniel Dixon</cp:lastModifiedBy>
  <cp:revision>36</cp:revision>
  <dcterms:created xsi:type="dcterms:W3CDTF">2018-04-25T23:32:03Z</dcterms:created>
  <dcterms:modified xsi:type="dcterms:W3CDTF">2022-08-10T21:09:11Z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0x0101002D110610B8549146B42CEAE91C3DC2F2</vt:lpwstr>
  </property>
</Properties>
</file>